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8" r:id="rId3"/>
  </p:sldMasterIdLst>
  <p:notesMasterIdLst>
    <p:notesMasterId r:id="rId5"/>
  </p:notesMasterIdLst>
  <p:sldIdLst>
    <p:sldId id="259" r:id="rId4"/>
    <p:sldId id="260" r:id="rId6"/>
    <p:sldId id="297" r:id="rId7"/>
    <p:sldId id="300" r:id="rId8"/>
    <p:sldId id="301" r:id="rId9"/>
    <p:sldId id="302" r:id="rId10"/>
    <p:sldId id="305" r:id="rId11"/>
    <p:sldId id="303" r:id="rId12"/>
    <p:sldId id="349" r:id="rId13"/>
    <p:sldId id="350" r:id="rId14"/>
    <p:sldId id="356" r:id="rId15"/>
    <p:sldId id="304" r:id="rId16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81" autoAdjust="0"/>
    <p:restoredTop sz="95860" autoAdjust="0"/>
  </p:normalViewPr>
  <p:slideViewPr>
    <p:cSldViewPr>
      <p:cViewPr varScale="1">
        <p:scale>
          <a:sx n="123" d="100"/>
          <a:sy n="123" d="100"/>
        </p:scale>
        <p:origin x="894" y="5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D2A48B96-639E-45A3-A0BA-2464DFDB1FAA}" type="datetimeFigureOut">
              <a:rPr lang="zh-CN" altLang="en-US"/>
            </a:fld>
            <a:endParaRPr lang="zh-CN" altLang="en-US"/>
          </a:p>
        </p:txBody>
      </p:sp>
      <p:sp>
        <p:nvSpPr>
          <p:cNvPr id="39940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1" name="备注占位符 4"/>
          <p:cNvSpPr>
            <a:spLocks noGrp="1" noChangeArrowheads="1"/>
          </p:cNvSpPr>
          <p:nvPr>
            <p:ph type="body" sz="quarter" idx="9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962944F8-ED96-42BA-8680-141339AA7F0B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1986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1987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fld id="{98E6B392-C87A-422A-AA91-9A0EEFB72CDE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fld id="{352D3CBF-87B6-4269-B0C9-EC5AFCA345B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fld id="{352D3CBF-87B6-4269-B0C9-EC5AFCA345B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44F8-ED96-42BA-8680-141339AA7F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4034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4035" name="灯片编号占位符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/>
          <a:p>
            <a:fld id="{352D3CBF-87B6-4269-B0C9-EC5AFCA345B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0.xml"/><Relationship Id="rId8" Type="http://schemas.openxmlformats.org/officeDocument/2006/relationships/tags" Target="../tags/tag79.xml"/><Relationship Id="rId7" Type="http://schemas.openxmlformats.org/officeDocument/2006/relationships/tags" Target="../tags/tag78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3" Type="http://schemas.openxmlformats.org/officeDocument/2006/relationships/tags" Target="../tags/tag84.xml"/><Relationship Id="rId12" Type="http://schemas.openxmlformats.org/officeDocument/2006/relationships/tags" Target="../tags/tag83.xml"/><Relationship Id="rId11" Type="http://schemas.openxmlformats.org/officeDocument/2006/relationships/tags" Target="../tags/tag82.xml"/><Relationship Id="rId10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91.xml"/><Relationship Id="rId7" Type="http://schemas.openxmlformats.org/officeDocument/2006/relationships/tags" Target="../tags/tag90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05.xml"/><Relationship Id="rId8" Type="http://schemas.openxmlformats.org/officeDocument/2006/relationships/tags" Target="../tags/tag104.xml"/><Relationship Id="rId7" Type="http://schemas.openxmlformats.org/officeDocument/2006/relationships/tags" Target="../tags/tag103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" Type="http://schemas.openxmlformats.org/officeDocument/2006/relationships/tags" Target="../tags/tag107.xml"/><Relationship Id="rId2" Type="http://schemas.openxmlformats.org/officeDocument/2006/relationships/tags" Target="../tags/tag10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21.xml"/><Relationship Id="rId8" Type="http://schemas.openxmlformats.org/officeDocument/2006/relationships/tags" Target="../tags/tag120.xml"/><Relationship Id="rId7" Type="http://schemas.openxmlformats.org/officeDocument/2006/relationships/tags" Target="../tags/tag119.xml"/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36.xml"/><Relationship Id="rId8" Type="http://schemas.openxmlformats.org/officeDocument/2006/relationships/tags" Target="../tags/tag135.xml"/><Relationship Id="rId7" Type="http://schemas.openxmlformats.org/officeDocument/2006/relationships/tags" Target="../tags/tag134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" Type="http://schemas.openxmlformats.org/officeDocument/2006/relationships/tags" Target="../tags/tag131.xml"/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1" Type="http://schemas.openxmlformats.org/officeDocument/2006/relationships/tags" Target="../tags/tag138.xml"/><Relationship Id="rId10" Type="http://schemas.openxmlformats.org/officeDocument/2006/relationships/tags" Target="../tags/tag137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141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55.xml"/><Relationship Id="rId8" Type="http://schemas.openxmlformats.org/officeDocument/2006/relationships/tags" Target="../tags/tag154.xml"/><Relationship Id="rId7" Type="http://schemas.openxmlformats.org/officeDocument/2006/relationships/tags" Target="../tags/tag153.xml"/><Relationship Id="rId6" Type="http://schemas.openxmlformats.org/officeDocument/2006/relationships/tags" Target="../tags/tag152.xml"/><Relationship Id="rId5" Type="http://schemas.openxmlformats.org/officeDocument/2006/relationships/tags" Target="../tags/tag151.xml"/><Relationship Id="rId4" Type="http://schemas.openxmlformats.org/officeDocument/2006/relationships/tags" Target="../tags/tag150.xml"/><Relationship Id="rId3" Type="http://schemas.openxmlformats.org/officeDocument/2006/relationships/tags" Target="../tags/tag149.xml"/><Relationship Id="rId2" Type="http://schemas.openxmlformats.org/officeDocument/2006/relationships/tags" Target="../tags/tag148.xml"/><Relationship Id="rId12" Type="http://schemas.openxmlformats.org/officeDocument/2006/relationships/tags" Target="../tags/tag158.xml"/><Relationship Id="rId11" Type="http://schemas.openxmlformats.org/officeDocument/2006/relationships/tags" Target="../tags/tag157.xml"/><Relationship Id="rId10" Type="http://schemas.openxmlformats.org/officeDocument/2006/relationships/tags" Target="../tags/tag156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165.xml"/><Relationship Id="rId7" Type="http://schemas.openxmlformats.org/officeDocument/2006/relationships/tags" Target="../tags/tag164.xml"/><Relationship Id="rId6" Type="http://schemas.openxmlformats.org/officeDocument/2006/relationships/tags" Target="../tags/tag163.xml"/><Relationship Id="rId5" Type="http://schemas.openxmlformats.org/officeDocument/2006/relationships/tags" Target="../tags/tag162.xml"/><Relationship Id="rId4" Type="http://schemas.openxmlformats.org/officeDocument/2006/relationships/tags" Target="../tags/tag161.xml"/><Relationship Id="rId3" Type="http://schemas.openxmlformats.org/officeDocument/2006/relationships/tags" Target="../tags/tag160.xml"/><Relationship Id="rId2" Type="http://schemas.openxmlformats.org/officeDocument/2006/relationships/tags" Target="../tags/tag159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73.xml"/><Relationship Id="rId8" Type="http://schemas.openxmlformats.org/officeDocument/2006/relationships/tags" Target="../tags/tag172.xml"/><Relationship Id="rId7" Type="http://schemas.openxmlformats.org/officeDocument/2006/relationships/tags" Target="../tags/tag171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0" Type="http://schemas.openxmlformats.org/officeDocument/2006/relationships/tags" Target="../tags/tag174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81.xml"/><Relationship Id="rId7" Type="http://schemas.openxmlformats.org/officeDocument/2006/relationships/tags" Target="../tags/tag180.xml"/><Relationship Id="rId6" Type="http://schemas.openxmlformats.org/officeDocument/2006/relationships/tags" Target="../tags/tag179.xml"/><Relationship Id="rId5" Type="http://schemas.openxmlformats.org/officeDocument/2006/relationships/tags" Target="../tags/tag178.xml"/><Relationship Id="rId4" Type="http://schemas.openxmlformats.org/officeDocument/2006/relationships/tags" Target="../tags/tag177.xml"/><Relationship Id="rId3" Type="http://schemas.openxmlformats.org/officeDocument/2006/relationships/tags" Target="../tags/tag176.xml"/><Relationship Id="rId2" Type="http://schemas.openxmlformats.org/officeDocument/2006/relationships/tags" Target="../tags/tag175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188.xml"/><Relationship Id="rId7" Type="http://schemas.openxmlformats.org/officeDocument/2006/relationships/tags" Target="../tags/tag187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" Type="http://schemas.openxmlformats.org/officeDocument/2006/relationships/tags" Target="../tags/tag184.xml"/><Relationship Id="rId3" Type="http://schemas.openxmlformats.org/officeDocument/2006/relationships/tags" Target="../tags/tag183.xml"/><Relationship Id="rId2" Type="http://schemas.openxmlformats.org/officeDocument/2006/relationships/tags" Target="../tags/tag182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195.xml"/><Relationship Id="rId7" Type="http://schemas.openxmlformats.org/officeDocument/2006/relationships/tags" Target="../tags/tag194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Relationship Id="rId3" Type="http://schemas.openxmlformats.org/officeDocument/2006/relationships/tags" Target="../tags/tag190.xml"/><Relationship Id="rId2" Type="http://schemas.openxmlformats.org/officeDocument/2006/relationships/tags" Target="../tags/tag189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tags" Target="../tags/tag198.xml"/><Relationship Id="rId3" Type="http://schemas.openxmlformats.org/officeDocument/2006/relationships/tags" Target="../tags/tag197.xml"/><Relationship Id="rId2" Type="http://schemas.openxmlformats.org/officeDocument/2006/relationships/tags" Target="../tags/tag196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205.xml"/><Relationship Id="rId7" Type="http://schemas.openxmlformats.org/officeDocument/2006/relationships/tags" Target="../tags/tag204.xml"/><Relationship Id="rId6" Type="http://schemas.openxmlformats.org/officeDocument/2006/relationships/tags" Target="../tags/tag203.xml"/><Relationship Id="rId5" Type="http://schemas.openxmlformats.org/officeDocument/2006/relationships/tags" Target="../tags/tag202.xml"/><Relationship Id="rId4" Type="http://schemas.openxmlformats.org/officeDocument/2006/relationships/tags" Target="../tags/tag201.xml"/><Relationship Id="rId3" Type="http://schemas.openxmlformats.org/officeDocument/2006/relationships/tags" Target="../tags/tag200.xml"/><Relationship Id="rId2" Type="http://schemas.openxmlformats.org/officeDocument/2006/relationships/tags" Target="../tags/tag199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219.xml"/><Relationship Id="rId7" Type="http://schemas.openxmlformats.org/officeDocument/2006/relationships/tags" Target="../tags/tag218.xml"/><Relationship Id="rId6" Type="http://schemas.openxmlformats.org/officeDocument/2006/relationships/tags" Target="../tags/tag217.xml"/><Relationship Id="rId5" Type="http://schemas.openxmlformats.org/officeDocument/2006/relationships/tags" Target="../tags/tag216.xml"/><Relationship Id="rId4" Type="http://schemas.openxmlformats.org/officeDocument/2006/relationships/tags" Target="../tags/tag215.xml"/><Relationship Id="rId3" Type="http://schemas.openxmlformats.org/officeDocument/2006/relationships/tags" Target="../tags/tag214.xml"/><Relationship Id="rId2" Type="http://schemas.openxmlformats.org/officeDocument/2006/relationships/tags" Target="../tags/tag213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0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227.xml"/><Relationship Id="rId8" Type="http://schemas.openxmlformats.org/officeDocument/2006/relationships/tags" Target="../tags/tag226.xml"/><Relationship Id="rId7" Type="http://schemas.openxmlformats.org/officeDocument/2006/relationships/tags" Target="../tags/tag225.xml"/><Relationship Id="rId6" Type="http://schemas.openxmlformats.org/officeDocument/2006/relationships/tags" Target="../tags/tag224.xml"/><Relationship Id="rId5" Type="http://schemas.openxmlformats.org/officeDocument/2006/relationships/tags" Target="../tags/tag223.xml"/><Relationship Id="rId4" Type="http://schemas.openxmlformats.org/officeDocument/2006/relationships/tags" Target="../tags/tag222.xml"/><Relationship Id="rId3" Type="http://schemas.openxmlformats.org/officeDocument/2006/relationships/tags" Target="../tags/tag221.xml"/><Relationship Id="rId2" Type="http://schemas.openxmlformats.org/officeDocument/2006/relationships/tags" Target="../tags/tag220.xml"/><Relationship Id="rId13" Type="http://schemas.openxmlformats.org/officeDocument/2006/relationships/tags" Target="../tags/tag231.xml"/><Relationship Id="rId12" Type="http://schemas.openxmlformats.org/officeDocument/2006/relationships/tags" Target="../tags/tag230.xml"/><Relationship Id="rId11" Type="http://schemas.openxmlformats.org/officeDocument/2006/relationships/tags" Target="../tags/tag229.xml"/><Relationship Id="rId10" Type="http://schemas.openxmlformats.org/officeDocument/2006/relationships/tags" Target="../tags/tag228.xm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tags" Target="../tags/tag238.xml"/><Relationship Id="rId7" Type="http://schemas.openxmlformats.org/officeDocument/2006/relationships/tags" Target="../tags/tag237.xml"/><Relationship Id="rId6" Type="http://schemas.openxmlformats.org/officeDocument/2006/relationships/tags" Target="../tags/tag236.xml"/><Relationship Id="rId5" Type="http://schemas.openxmlformats.org/officeDocument/2006/relationships/tags" Target="../tags/tag235.xml"/><Relationship Id="rId4" Type="http://schemas.openxmlformats.org/officeDocument/2006/relationships/tags" Target="../tags/tag234.xml"/><Relationship Id="rId3" Type="http://schemas.openxmlformats.org/officeDocument/2006/relationships/tags" Target="../tags/tag233.xml"/><Relationship Id="rId2" Type="http://schemas.openxmlformats.org/officeDocument/2006/relationships/tags" Target="../tags/tag232.xm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7" Type="http://schemas.openxmlformats.org/officeDocument/2006/relationships/tags" Target="../tags/tag244.xml"/><Relationship Id="rId6" Type="http://schemas.openxmlformats.org/officeDocument/2006/relationships/tags" Target="../tags/tag243.xml"/><Relationship Id="rId5" Type="http://schemas.openxmlformats.org/officeDocument/2006/relationships/tags" Target="../tags/tag242.xml"/><Relationship Id="rId4" Type="http://schemas.openxmlformats.org/officeDocument/2006/relationships/tags" Target="../tags/tag241.xml"/><Relationship Id="rId3" Type="http://schemas.openxmlformats.org/officeDocument/2006/relationships/tags" Target="../tags/tag240.xml"/><Relationship Id="rId2" Type="http://schemas.openxmlformats.org/officeDocument/2006/relationships/tags" Target="../tags/tag239.xm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252.xml"/><Relationship Id="rId8" Type="http://schemas.openxmlformats.org/officeDocument/2006/relationships/tags" Target="../tags/tag251.xml"/><Relationship Id="rId7" Type="http://schemas.openxmlformats.org/officeDocument/2006/relationships/tags" Target="../tags/tag250.xml"/><Relationship Id="rId6" Type="http://schemas.openxmlformats.org/officeDocument/2006/relationships/tags" Target="../tags/tag249.xml"/><Relationship Id="rId5" Type="http://schemas.openxmlformats.org/officeDocument/2006/relationships/tags" Target="../tags/tag248.xml"/><Relationship Id="rId4" Type="http://schemas.openxmlformats.org/officeDocument/2006/relationships/tags" Target="../tags/tag247.xml"/><Relationship Id="rId3" Type="http://schemas.openxmlformats.org/officeDocument/2006/relationships/tags" Target="../tags/tag246.xml"/><Relationship Id="rId2" Type="http://schemas.openxmlformats.org/officeDocument/2006/relationships/tags" Target="../tags/tag245.xm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60.xml"/><Relationship Id="rId8" Type="http://schemas.openxmlformats.org/officeDocument/2006/relationships/tags" Target="../tags/tag259.xml"/><Relationship Id="rId7" Type="http://schemas.openxmlformats.org/officeDocument/2006/relationships/tags" Target="../tags/tag258.xml"/><Relationship Id="rId6" Type="http://schemas.openxmlformats.org/officeDocument/2006/relationships/tags" Target="../tags/tag257.xml"/><Relationship Id="rId5" Type="http://schemas.openxmlformats.org/officeDocument/2006/relationships/tags" Target="../tags/tag256.xml"/><Relationship Id="rId4" Type="http://schemas.openxmlformats.org/officeDocument/2006/relationships/tags" Target="../tags/tag255.xml"/><Relationship Id="rId3" Type="http://schemas.openxmlformats.org/officeDocument/2006/relationships/tags" Target="../tags/tag254.xml"/><Relationship Id="rId2" Type="http://schemas.openxmlformats.org/officeDocument/2006/relationships/tags" Target="../tags/tag253.xm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268.xml"/><Relationship Id="rId8" Type="http://schemas.openxmlformats.org/officeDocument/2006/relationships/tags" Target="../tags/tag267.xml"/><Relationship Id="rId7" Type="http://schemas.openxmlformats.org/officeDocument/2006/relationships/tags" Target="../tags/tag266.xml"/><Relationship Id="rId6" Type="http://schemas.openxmlformats.org/officeDocument/2006/relationships/tags" Target="../tags/tag265.xml"/><Relationship Id="rId5" Type="http://schemas.openxmlformats.org/officeDocument/2006/relationships/tags" Target="../tags/tag264.xml"/><Relationship Id="rId4" Type="http://schemas.openxmlformats.org/officeDocument/2006/relationships/tags" Target="../tags/tag263.xml"/><Relationship Id="rId3" Type="http://schemas.openxmlformats.org/officeDocument/2006/relationships/tags" Target="../tags/tag262.xml"/><Relationship Id="rId2" Type="http://schemas.openxmlformats.org/officeDocument/2006/relationships/tags" Target="../tags/tag261.xml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tags" Target="../tags/tag275.xml"/><Relationship Id="rId7" Type="http://schemas.openxmlformats.org/officeDocument/2006/relationships/tags" Target="../tags/tag274.xml"/><Relationship Id="rId6" Type="http://schemas.openxmlformats.org/officeDocument/2006/relationships/tags" Target="../tags/tag273.xml"/><Relationship Id="rId5" Type="http://schemas.openxmlformats.org/officeDocument/2006/relationships/tags" Target="../tags/tag272.xml"/><Relationship Id="rId4" Type="http://schemas.openxmlformats.org/officeDocument/2006/relationships/tags" Target="../tags/tag271.xml"/><Relationship Id="rId3" Type="http://schemas.openxmlformats.org/officeDocument/2006/relationships/tags" Target="../tags/tag270.xml"/><Relationship Id="rId2" Type="http://schemas.openxmlformats.org/officeDocument/2006/relationships/tags" Target="../tags/tag269.xm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283.xml"/><Relationship Id="rId8" Type="http://schemas.openxmlformats.org/officeDocument/2006/relationships/tags" Target="../tags/tag282.xml"/><Relationship Id="rId7" Type="http://schemas.openxmlformats.org/officeDocument/2006/relationships/tags" Target="../tags/tag281.xml"/><Relationship Id="rId6" Type="http://schemas.openxmlformats.org/officeDocument/2006/relationships/tags" Target="../tags/tag280.xml"/><Relationship Id="rId5" Type="http://schemas.openxmlformats.org/officeDocument/2006/relationships/tags" Target="../tags/tag279.xml"/><Relationship Id="rId4" Type="http://schemas.openxmlformats.org/officeDocument/2006/relationships/tags" Target="../tags/tag278.xml"/><Relationship Id="rId3" Type="http://schemas.openxmlformats.org/officeDocument/2006/relationships/tags" Target="../tags/tag277.xml"/><Relationship Id="rId2" Type="http://schemas.openxmlformats.org/officeDocument/2006/relationships/tags" Target="../tags/tag276.xml"/><Relationship Id="rId11" Type="http://schemas.openxmlformats.org/officeDocument/2006/relationships/tags" Target="../tags/tag285.xml"/><Relationship Id="rId10" Type="http://schemas.openxmlformats.org/officeDocument/2006/relationships/tags" Target="../tags/tag284.xml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1.xml"/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58.xml"/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4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6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任意多边形: 形状 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任意多边形: 形状 10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3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  <a:endParaRPr lang="zh-CN" altLang="en-US" noProof="1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zh-CN" altLang="en-US" noProof="1"/>
          </a:p>
        </p:txBody>
      </p:sp>
      <p:sp>
        <p:nvSpPr>
          <p:cNvPr id="16" name="日期占位符 1"/>
          <p:cNvSpPr>
            <a:spLocks noGrp="1"/>
          </p:cNvSpPr>
          <p:nvPr>
            <p:ph type="dt" sz="half" idx="12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 dirty="0"/>
          </a:p>
        </p:txBody>
      </p:sp>
      <p:sp>
        <p:nvSpPr>
          <p:cNvPr id="17" name="页脚占位符 2"/>
          <p:cNvSpPr>
            <a:spLocks noGrp="1"/>
          </p:cNvSpPr>
          <p:nvPr>
            <p:ph type="ftr" sz="quarter" idx="13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/>
          <p:cNvSpPr>
            <a:spLocks noGrp="1"/>
          </p:cNvSpPr>
          <p:nvPr>
            <p:ph type="sldNum" sz="quarter" idx="14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8D84372-C2FA-4AAC-89B1-97C8B79EED1F}" type="slidenum">
              <a:rPr lang="zh-CN" altLang="en-US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日期占位符 2"/>
          <p:cNvSpPr>
            <a:spLocks noGrp="1"/>
          </p:cNvSpPr>
          <p:nvPr>
            <p:ph type="dt" sz="half" idx="14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15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16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20B6DFD-CC2C-4A68-BAA1-6464CC6535D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12025" y="3175"/>
            <a:ext cx="1120775" cy="1819275"/>
          </a:xfrm>
          <a:custGeom>
            <a:avLst/>
            <a:gdLst>
              <a:gd name="T0" fmla="*/ 1498646 w 1495484"/>
              <a:gd name="T1" fmla="*/ 3162 h 1818661"/>
              <a:gd name="T2" fmla="*/ 91877 w 1495484"/>
              <a:gd name="T3" fmla="*/ 1523993 h 1818661"/>
              <a:gd name="T4" fmla="*/ 3162 w 1495484"/>
              <a:gd name="T5" fmla="*/ 1821823 h 1818661"/>
              <a:gd name="T6" fmla="*/ 1422605 w 1495484"/>
              <a:gd name="T7" fmla="*/ 1328820 h 1818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rgbClr val="96A3F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 flipH="1">
            <a:off x="7312025" y="3175"/>
            <a:ext cx="1830388" cy="2649538"/>
          </a:xfrm>
          <a:custGeom>
            <a:avLst/>
            <a:gdLst>
              <a:gd name="T0" fmla="*/ 3162 w 2439667"/>
              <a:gd name="T1" fmla="*/ 3162 h 2648781"/>
              <a:gd name="T2" fmla="*/ 2442829 w 2439667"/>
              <a:gd name="T3" fmla="*/ 3162 h 2648781"/>
              <a:gd name="T4" fmla="*/ 3162 w 2439667"/>
              <a:gd name="T5" fmla="*/ 2651944 h 2648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 flipH="1">
            <a:off x="163513" y="593725"/>
            <a:ext cx="1978025" cy="1798638"/>
          </a:xfrm>
          <a:custGeom>
            <a:avLst/>
            <a:gdLst>
              <a:gd name="T0" fmla="*/ 2639270 w 2636108"/>
              <a:gd name="T1" fmla="*/ 1802813 h 1799650"/>
              <a:gd name="T2" fmla="*/ 700210 w 2636108"/>
              <a:gd name="T3" fmla="*/ 1663403 h 1799650"/>
              <a:gd name="T4" fmla="*/ 3162 w 2636108"/>
              <a:gd name="T5" fmla="*/ 3162 h 1799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 flipH="1">
            <a:off x="315913" y="4540250"/>
            <a:ext cx="1554162" cy="2098675"/>
          </a:xfrm>
          <a:custGeom>
            <a:avLst/>
            <a:gdLst>
              <a:gd name="T0" fmla="*/ 2075295 w 2072133"/>
              <a:gd name="T1" fmla="*/ 123561 h 2097480"/>
              <a:gd name="T2" fmla="*/ 883977 w 2072133"/>
              <a:gd name="T3" fmla="*/ 2100642 h 2097480"/>
              <a:gd name="T4" fmla="*/ 3162 w 2072133"/>
              <a:gd name="T5" fmla="*/ 3162 h 2097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8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 flipH="1">
            <a:off x="-1588" y="4332288"/>
            <a:ext cx="2238376" cy="2528887"/>
          </a:xfrm>
          <a:custGeom>
            <a:avLst/>
            <a:gdLst>
              <a:gd name="T0" fmla="*/ 2987794 w 2984632"/>
              <a:gd name="T1" fmla="*/ 2531544 h 2528382"/>
              <a:gd name="T2" fmla="*/ 3162 w 2984632"/>
              <a:gd name="T3" fmla="*/ 2531544 h 2528382"/>
              <a:gd name="T4" fmla="*/ 2987794 w 2984632"/>
              <a:gd name="T5" fmla="*/ 3162 h 2528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9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1884363" y="4540250"/>
            <a:ext cx="1431925" cy="2319338"/>
          </a:xfrm>
          <a:custGeom>
            <a:avLst/>
            <a:gdLst>
              <a:gd name="T0" fmla="*/ 327606 w 1907376"/>
              <a:gd name="T1" fmla="*/ 2322430 h 2319268"/>
              <a:gd name="T2" fmla="*/ 1906736 w 1907376"/>
              <a:gd name="T3" fmla="*/ 2322430 h 2319268"/>
              <a:gd name="T4" fmla="*/ 333309 w 1907376"/>
              <a:gd name="T5" fmla="*/ 3162 h 2319268"/>
              <a:gd name="T6" fmla="*/ 3162 w 1907376"/>
              <a:gd name="T7" fmla="*/ 1876953 h 2319268"/>
              <a:gd name="T8" fmla="*/ 795895 w 1907376"/>
              <a:gd name="T9" fmla="*/ 1923212 h 2319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0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 flipH="1">
            <a:off x="2719388" y="6340475"/>
            <a:ext cx="1601787" cy="519113"/>
          </a:xfrm>
          <a:custGeom>
            <a:avLst/>
            <a:gdLst>
              <a:gd name="T0" fmla="*/ 1344029 w 2135501"/>
              <a:gd name="T1" fmla="*/ 77302 h 519617"/>
              <a:gd name="T2" fmla="*/ 64629 w 2135501"/>
              <a:gd name="T3" fmla="*/ 3162 h 519617"/>
              <a:gd name="T4" fmla="*/ 3162 w 2135501"/>
              <a:gd name="T5" fmla="*/ 522779 h 519617"/>
              <a:gd name="T6" fmla="*/ 1266086 w 2135501"/>
              <a:gd name="T7" fmla="*/ 522779 h 519617"/>
              <a:gd name="T8" fmla="*/ 1668472 w 2135501"/>
              <a:gd name="T9" fmla="*/ 522779 h 519617"/>
              <a:gd name="T10" fmla="*/ 2136762 w 2135501"/>
              <a:gd name="T11" fmla="*/ 123561 h 519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任意多边形: 形状 11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 flipH="1">
            <a:off x="-1588" y="3175"/>
            <a:ext cx="1411288" cy="2927350"/>
          </a:xfrm>
          <a:custGeom>
            <a:avLst/>
            <a:gdLst>
              <a:gd name="T0" fmla="*/ 908690 w 1882029"/>
              <a:gd name="T1" fmla="*/ 3162 h 2927600"/>
              <a:gd name="T2" fmla="*/ 518344 w 1882029"/>
              <a:gd name="T3" fmla="*/ 3162 h 2927600"/>
              <a:gd name="T4" fmla="*/ 3162 w 1882029"/>
              <a:gd name="T5" fmla="*/ 2930763 h 2927600"/>
              <a:gd name="T6" fmla="*/ 1885191 w 1882029"/>
              <a:gd name="T7" fmla="*/ 2208368 h 2927600"/>
              <a:gd name="T8" fmla="*/ 1885191 w 1882029"/>
              <a:gd name="T9" fmla="*/ 1442882 h 2927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任意多边形: 形状 13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 flipH="1">
            <a:off x="8020050" y="3175"/>
            <a:ext cx="1122363" cy="2257425"/>
          </a:xfrm>
          <a:custGeom>
            <a:avLst/>
            <a:gdLst>
              <a:gd name="T0" fmla="*/ 1498646 w 1495484"/>
              <a:gd name="T1" fmla="*/ 3162 h 2255900"/>
              <a:gd name="T2" fmla="*/ 3162 w 1495484"/>
              <a:gd name="T3" fmla="*/ 3162 h 2255900"/>
              <a:gd name="T4" fmla="*/ 3162 w 1495484"/>
              <a:gd name="T5" fmla="*/ 1821823 h 2255900"/>
              <a:gd name="T6" fmla="*/ 814272 w 1495484"/>
              <a:gd name="T7" fmla="*/ 2259062 h 2255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37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6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  <a:endParaRPr lang="zh-CN" altLang="en-US" noProof="1"/>
          </a:p>
        </p:txBody>
      </p:sp>
      <p:sp>
        <p:nvSpPr>
          <p:cNvPr id="12" name="日期占位符 1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 dirty="0"/>
          </a:p>
        </p:txBody>
      </p:sp>
      <p:sp>
        <p:nvSpPr>
          <p:cNvPr id="14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0CD37D52-476C-4C1B-81ED-7DDF24833036}" type="slidenum">
              <a:rPr lang="zh-CN" altLang="en-US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5" name="等腰三角形 17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18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9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8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9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5753CAF-D30C-4AC7-A2E7-1CCE66AE473A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4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7"/>
            <p:cNvSpPr/>
            <p:nvPr userDrawn="1">
              <p:custDataLst>
                <p:tags r:id="rId4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  <a:endParaRPr lang="zh-CN" altLang="en-US" noProof="1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日期占位符 2"/>
          <p:cNvSpPr>
            <a:spLocks noGrp="1"/>
          </p:cNvSpPr>
          <p:nvPr>
            <p:ph type="dt" sz="half" idx="14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15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16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7FB30FB-B253-4165-B3F8-11F2AC016811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>
            <p:custDataLst>
              <p:tags r:id="rId2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3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/>
            <p:cNvSpPr/>
            <p:nvPr userDrawn="1">
              <p:custDataLst>
                <p:tags r:id="rId3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5"/>
            <p:cNvSpPr/>
            <p:nvPr userDrawn="1">
              <p:custDataLst>
                <p:tags r:id="rId4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/>
            <p:cNvSpPr/>
            <p:nvPr userDrawn="1">
              <p:custDataLst>
                <p:tags r:id="rId5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/>
            <p:cNvSpPr/>
            <p:nvPr userDrawn="1">
              <p:custDataLst>
                <p:tags r:id="rId6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  <a:endParaRPr lang="zh-CN" altLang="en-US" noProof="1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53825A0-DAC5-4C50-955E-7EE7F698AE84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8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/>
            <p:cNvSpPr/>
            <p:nvPr userDrawn="1">
              <p:custDataLst>
                <p:tags r:id="rId3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20"/>
            <p:cNvSpPr/>
            <p:nvPr userDrawn="1">
              <p:custDataLst>
                <p:tags r:id="rId4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1"/>
            <p:cNvSpPr/>
            <p:nvPr userDrawn="1">
              <p:custDataLst>
                <p:tags r:id="rId5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2"/>
            <p:cNvSpPr/>
            <p:nvPr userDrawn="1">
              <p:custDataLst>
                <p:tags r:id="rId6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F13FD34C-7AEE-40D6-8497-4450254715C3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6" name="组合 17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/>
            <p:cNvSpPr/>
            <p:nvPr userDrawn="1">
              <p:custDataLst>
                <p:tags r:id="rId3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等腰三角形 19"/>
            <p:cNvSpPr/>
            <p:nvPr userDrawn="1">
              <p:custDataLst>
                <p:tags r:id="rId4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0"/>
            <p:cNvSpPr/>
            <p:nvPr userDrawn="1">
              <p:custDataLst>
                <p:tags r:id="rId5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2" name="任意多边形: 形状 21"/>
            <p:cNvSpPr/>
            <p:nvPr userDrawn="1">
              <p:custDataLst>
                <p:tags r:id="rId6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24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BBC45E2-AE95-4D47-BF59-9AD8D0B15736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0" name="组合 14"/>
          <p:cNvGrpSpPr/>
          <p:nvPr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4" name="任意多边形: 形状 21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5" name="任意多边形: 形状 22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6" name="日期占位符 2"/>
          <p:cNvSpPr>
            <a:spLocks noGrp="1"/>
          </p:cNvSpPr>
          <p:nvPr>
            <p:ph type="dt" sz="half" idx="17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7" name="页脚占位符 3"/>
          <p:cNvSpPr>
            <a:spLocks noGrp="1"/>
          </p:cNvSpPr>
          <p:nvPr>
            <p:ph type="ftr" sz="quarter" idx="18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/>
          <p:cNvSpPr>
            <a:spLocks noGrp="1"/>
          </p:cNvSpPr>
          <p:nvPr>
            <p:ph type="sldNum" sz="quarter" idx="19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DDEF117-10AD-41D3-8686-FCB77963EB9C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/>
          <p:cNvGrpSpPr/>
          <p:nvPr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/>
            <p:cNvSpPr/>
            <p:nvPr userDrawn="1">
              <p:custDataLst>
                <p:tags r:id="rId2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任意多边形: 形状 21"/>
            <p:cNvSpPr/>
            <p:nvPr userDrawn="1">
              <p:custDataLst>
                <p:tags r:id="rId3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等腰三角形 13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5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00" noProof="1">
              <a:sym typeface="+mn-ea"/>
            </a:endParaRPr>
          </a:p>
        </p:txBody>
      </p:sp>
      <p:grpSp>
        <p:nvGrpSpPr>
          <p:cNvPr id="11" name="组合 26"/>
          <p:cNvGrpSpPr/>
          <p:nvPr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/>
            <p:cNvSpPr/>
            <p:nvPr userDrawn="1">
              <p:custDataLst>
                <p:tags r:id="rId7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3" name="等腰三角形 14"/>
            <p:cNvSpPr/>
            <p:nvPr userDrawn="1">
              <p:custDataLst>
                <p:tags r:id="rId8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  <a:endParaRPr lang="zh-CN" altLang="en-US" noProof="1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4" name="日期占位符 2"/>
          <p:cNvSpPr>
            <a:spLocks noGrp="1"/>
          </p:cNvSpPr>
          <p:nvPr>
            <p:ph type="dt" sz="half" idx="14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5" name="页脚占位符 3"/>
          <p:cNvSpPr>
            <a:spLocks noGrp="1"/>
          </p:cNvSpPr>
          <p:nvPr>
            <p:ph type="ftr" sz="quarter" idx="15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16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5F9AA706-CF9A-4C11-8591-6D7205A5DDDD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5F95325-8E27-4ED9-9C35-B3320A4D7C2B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2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5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20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D6BC0DE1-8339-4A23-823E-296AAFC7F38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3"/>
          <p:cNvSpPr/>
          <p:nvPr>
            <p:custDataLst>
              <p:tags r:id="rId2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4"/>
          <p:cNvSpPr/>
          <p:nvPr>
            <p:custDataLst>
              <p:tags r:id="rId3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5"/>
          <p:cNvSpPr/>
          <p:nvPr>
            <p:custDataLst>
              <p:tags r:id="rId4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6"/>
          <p:cNvSpPr/>
          <p:nvPr>
            <p:custDataLst>
              <p:tags r:id="rId5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7"/>
          <p:cNvSpPr/>
          <p:nvPr>
            <p:custDataLst>
              <p:tags r:id="rId6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8"/>
          <p:cNvSpPr/>
          <p:nvPr>
            <p:custDataLst>
              <p:tags r:id="rId7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4" name="任意多边形: 形状 9"/>
          <p:cNvSpPr/>
          <p:nvPr>
            <p:custDataLst>
              <p:tags r:id="rId8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5" name="任意多边形: 形状 10"/>
          <p:cNvSpPr/>
          <p:nvPr>
            <p:custDataLst>
              <p:tags r:id="rId9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724962" y="3475170"/>
            <a:ext cx="6002195" cy="91657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单击此处编辑副标题</a:t>
            </a:r>
            <a:endParaRPr lang="en-US" noProof="1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1724962" y="1859872"/>
            <a:ext cx="6002195" cy="1495696"/>
          </a:xfrm>
        </p:spPr>
        <p:txBody>
          <a:bodyPr anchor="b">
            <a:normAutofit/>
          </a:bodyPr>
          <a:lstStyle>
            <a:lvl1pPr algn="l">
              <a:defRPr sz="8000" baseline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单击编辑标题</a:t>
            </a:r>
            <a:endParaRPr lang="zh-CN" altLang="en-US" noProof="1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724962" y="4559027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en-US" altLang="zh-CN" noProof="1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1724962" y="5078879"/>
            <a:ext cx="1350000" cy="45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noProof="1"/>
              <a:t>编辑文本</a:t>
            </a:r>
            <a:endParaRPr lang="zh-CN" altLang="en-US" noProof="1"/>
          </a:p>
        </p:txBody>
      </p:sp>
      <p:sp>
        <p:nvSpPr>
          <p:cNvPr id="16" name="日期占位符 1"/>
          <p:cNvSpPr>
            <a:spLocks noGrp="1"/>
          </p:cNvSpPr>
          <p:nvPr>
            <p:ph type="dt" sz="half" idx="12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 dirty="0"/>
          </a:p>
        </p:txBody>
      </p:sp>
      <p:sp>
        <p:nvSpPr>
          <p:cNvPr id="17" name="页脚占位符 2"/>
          <p:cNvSpPr>
            <a:spLocks noGrp="1"/>
          </p:cNvSpPr>
          <p:nvPr>
            <p:ph type="ftr" sz="quarter" idx="13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14"/>
          <p:cNvSpPr>
            <a:spLocks noGrp="1"/>
          </p:cNvSpPr>
          <p:nvPr>
            <p:ph type="sldNum" sz="quarter" idx="14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F6D1FA0-0B0F-4B72-8778-916501FE6647}" type="slidenum">
              <a:rPr lang="zh-CN" altLang="en-US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7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4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2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5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20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502412" y="443234"/>
            <a:ext cx="8139178" cy="441964"/>
          </a:xfrm>
        </p:spPr>
        <p:txBody>
          <a:bodyPr rtlCol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 userDrawn="1">
            <p:ph idx="1"/>
          </p:nvPr>
        </p:nvSpPr>
        <p:spPr>
          <a:xfrm>
            <a:off x="502412" y="952508"/>
            <a:ext cx="8139178" cy="5388907"/>
          </a:xfrm>
        </p:spPr>
        <p:txBody>
          <a:bodyPr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A460BBE4-A071-49E3-8995-9C02200E5C9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/>
          <p:cNvSpPr/>
          <p:nvPr>
            <p:custDataLst>
              <p:tags r:id="rId2"/>
            </p:custDataLst>
          </p:nvPr>
        </p:nvSpPr>
        <p:spPr>
          <a:xfrm>
            <a:off x="6992938" y="587375"/>
            <a:ext cx="19875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/>
          <p:cNvSpPr/>
          <p:nvPr>
            <p:custDataLst>
              <p:tags r:id="rId3"/>
            </p:custDataLst>
          </p:nvPr>
        </p:nvSpPr>
        <p:spPr>
          <a:xfrm>
            <a:off x="7265988" y="4530725"/>
            <a:ext cx="15621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/>
          <p:cNvSpPr/>
          <p:nvPr>
            <p:custDataLst>
              <p:tags r:id="rId4"/>
            </p:custDataLst>
          </p:nvPr>
        </p:nvSpPr>
        <p:spPr>
          <a:xfrm>
            <a:off x="6897688" y="4321175"/>
            <a:ext cx="22479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10"/>
          <p:cNvSpPr/>
          <p:nvPr>
            <p:custDataLst>
              <p:tags r:id="rId5"/>
            </p:custDataLst>
          </p:nvPr>
        </p:nvSpPr>
        <p:spPr>
          <a:xfrm>
            <a:off x="5816600" y="4530725"/>
            <a:ext cx="1433513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11"/>
          <p:cNvSpPr/>
          <p:nvPr>
            <p:custDataLst>
              <p:tags r:id="rId6"/>
            </p:custDataLst>
          </p:nvPr>
        </p:nvSpPr>
        <p:spPr>
          <a:xfrm>
            <a:off x="4808538" y="6334125"/>
            <a:ext cx="1604962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2"/>
          <p:cNvSpPr/>
          <p:nvPr>
            <p:custDataLst>
              <p:tags r:id="rId7"/>
            </p:custDataLst>
          </p:nvPr>
        </p:nvSpPr>
        <p:spPr>
          <a:xfrm>
            <a:off x="7726363" y="-3175"/>
            <a:ext cx="1419225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4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  <a:endParaRPr lang="zh-CN" altLang="en-US" noProof="1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 dirty="0"/>
          </a:p>
        </p:txBody>
      </p:sp>
      <p:sp>
        <p:nvSpPr>
          <p:cNvPr id="11" name="页脚占位符 2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C378ABE5-C0B0-4E08-B7FF-4DACB77D259A}" type="slidenum">
              <a:rPr lang="zh-CN" altLang="en-US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0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1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45C6AED6-80A6-4F66-AE00-AF6A468BD92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等腰三角形 20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任意多边形: 形状 21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2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单击此处编辑文本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  <a:endParaRPr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12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3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2878D9B7-EB09-4600-B618-C0926EEE742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/>
          <p:cNvSpPr/>
          <p:nvPr>
            <p:custDataLst>
              <p:tags r:id="rId2"/>
            </p:custDataLst>
          </p:nvPr>
        </p:nvSpPr>
        <p:spPr>
          <a:xfrm>
            <a:off x="7913688" y="5334000"/>
            <a:ext cx="1023937" cy="1381125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6"/>
          <p:cNvSpPr/>
          <p:nvPr>
            <p:custDataLst>
              <p:tags r:id="rId3"/>
            </p:custDataLst>
          </p:nvPr>
        </p:nvSpPr>
        <p:spPr>
          <a:xfrm>
            <a:off x="7672388" y="5195888"/>
            <a:ext cx="1473200" cy="1665287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7"/>
          <p:cNvSpPr/>
          <p:nvPr>
            <p:custDataLst>
              <p:tags r:id="rId4"/>
            </p:custDataLst>
          </p:nvPr>
        </p:nvSpPr>
        <p:spPr>
          <a:xfrm>
            <a:off x="-1588" y="407988"/>
            <a:ext cx="1466851" cy="1987550"/>
          </a:xfrm>
          <a:custGeom>
            <a:avLst/>
            <a:gdLst>
              <a:gd name="connsiteX0" fmla="*/ 3175 w 1955800"/>
              <a:gd name="connsiteY0" fmla="*/ 1985645 h 1987550"/>
              <a:gd name="connsiteX1" fmla="*/ 1952625 w 1955800"/>
              <a:gd name="connsiteY1" fmla="*/ 1236980 h 1987550"/>
              <a:gd name="connsiteX2" fmla="*/ 1115695 w 1955800"/>
              <a:gd name="connsiteY2" fmla="*/ 3175 h 1987550"/>
              <a:gd name="connsiteX3" fmla="*/ 3175 w 1955800"/>
              <a:gd name="connsiteY3" fmla="*/ 657860 h 198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8"/>
          <p:cNvSpPr/>
          <p:nvPr>
            <p:custDataLst>
              <p:tags r:id="rId5"/>
            </p:custDataLst>
          </p:nvPr>
        </p:nvSpPr>
        <p:spPr>
          <a:xfrm>
            <a:off x="-1588" y="-3175"/>
            <a:ext cx="1362076" cy="1066800"/>
          </a:xfrm>
          <a:custGeom>
            <a:avLst/>
            <a:gdLst>
              <a:gd name="connsiteX0" fmla="*/ 836930 w 1816100"/>
              <a:gd name="connsiteY0" fmla="*/ 3175 h 1066800"/>
              <a:gd name="connsiteX1" fmla="*/ 99060 w 1816100"/>
              <a:gd name="connsiteY1" fmla="*/ 3175 h 1066800"/>
              <a:gd name="connsiteX2" fmla="*/ 3175 w 1816100"/>
              <a:gd name="connsiteY2" fmla="*/ 3175 h 1066800"/>
              <a:gd name="connsiteX3" fmla="*/ 3175 w 1816100"/>
              <a:gd name="connsiteY3" fmla="*/ 546735 h 1066800"/>
              <a:gd name="connsiteX4" fmla="*/ 3175 w 1816100"/>
              <a:gd name="connsiteY4" fmla="*/ 1068705 h 1066800"/>
              <a:gd name="connsiteX5" fmla="*/ 1115695 w 1816100"/>
              <a:gd name="connsiteY5" fmla="*/ 414020 h 1066800"/>
              <a:gd name="connsiteX6" fmla="*/ 1812925 w 1816100"/>
              <a:gd name="connsiteY6" fmla="*/ 3175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7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6235EDE-43B4-4AED-8433-33C954129CB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8896FC4-7499-4AA5-87B6-F9782C7D601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等腰三角形 18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</p:txBody>
      </p:sp>
      <p:sp>
        <p:nvSpPr>
          <p:cNvPr id="10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</a:fld>
            <a:endParaRPr lang="zh-CN" altLang="en-US" dirty="0"/>
          </a:p>
        </p:txBody>
      </p:sp>
      <p:sp>
        <p:nvSpPr>
          <p:cNvPr id="11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294E9201-26EE-46FC-A922-422AF6334A5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7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8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68AA6468-B9F7-471C-BF80-8F431CFB04E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5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日期占位符 2"/>
          <p:cNvSpPr>
            <a:spLocks noGrp="1"/>
          </p:cNvSpPr>
          <p:nvPr>
            <p:ph type="dt" sz="half" idx="14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15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16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38A38D3-A0A4-4A4E-B2A0-76C4F9F5500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5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992938" y="587375"/>
            <a:ext cx="1987550" cy="1809750"/>
          </a:xfrm>
          <a:custGeom>
            <a:avLst/>
            <a:gdLst>
              <a:gd name="T0" fmla="*/ 2644775 w 2647950"/>
              <a:gd name="T1" fmla="*/ 1806575 h 1809750"/>
              <a:gd name="T2" fmla="*/ 701675 w 2647950"/>
              <a:gd name="T3" fmla="*/ 1666875 h 1809750"/>
              <a:gd name="T4" fmla="*/ 3175 w 2647950"/>
              <a:gd name="T5" fmla="*/ 3175 h 180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265988" y="4530725"/>
            <a:ext cx="1562100" cy="2108200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7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897688" y="4321175"/>
            <a:ext cx="2247900" cy="2540000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任意多边形: 形状 10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816600" y="4530725"/>
            <a:ext cx="1433513" cy="2330450"/>
          </a:xfrm>
          <a:custGeom>
            <a:avLst/>
            <a:gdLst>
              <a:gd name="T0" fmla="*/ 328295 w 1911350"/>
              <a:gd name="T1" fmla="*/ 2327275 h 2330450"/>
              <a:gd name="T2" fmla="*/ 1910715 w 1911350"/>
              <a:gd name="T3" fmla="*/ 2327275 h 2330450"/>
              <a:gd name="T4" fmla="*/ 334010 w 1911350"/>
              <a:gd name="T5" fmla="*/ 3175 h 2330450"/>
              <a:gd name="T6" fmla="*/ 3175 w 1911350"/>
              <a:gd name="T7" fmla="*/ 1880870 h 2330450"/>
              <a:gd name="T8" fmla="*/ 797560 w 1911350"/>
              <a:gd name="T9" fmla="*/ 1927225 h 2330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任意多边形: 形状 11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808538" y="6334125"/>
            <a:ext cx="1604962" cy="527050"/>
          </a:xfrm>
          <a:custGeom>
            <a:avLst/>
            <a:gdLst>
              <a:gd name="T0" fmla="*/ 1346835 w 2139950"/>
              <a:gd name="T1" fmla="*/ 77470 h 527050"/>
              <a:gd name="T2" fmla="*/ 64770 w 2139950"/>
              <a:gd name="T3" fmla="*/ 3175 h 527050"/>
              <a:gd name="T4" fmla="*/ 3175 w 2139950"/>
              <a:gd name="T5" fmla="*/ 523875 h 527050"/>
              <a:gd name="T6" fmla="*/ 1268730 w 2139950"/>
              <a:gd name="T7" fmla="*/ 523875 h 527050"/>
              <a:gd name="T8" fmla="*/ 1671955 w 2139950"/>
              <a:gd name="T9" fmla="*/ 523875 h 527050"/>
              <a:gd name="T10" fmla="*/ 2141220 w 2139950"/>
              <a:gd name="T11" fmla="*/ 123825 h 527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任意多边形: 形状 1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7726363" y="-3175"/>
            <a:ext cx="1419225" cy="2940050"/>
          </a:xfrm>
          <a:custGeom>
            <a:avLst/>
            <a:gdLst>
              <a:gd name="T0" fmla="*/ 910590 w 1892300"/>
              <a:gd name="T1" fmla="*/ 3175 h 2940050"/>
              <a:gd name="T2" fmla="*/ 519430 w 1892300"/>
              <a:gd name="T3" fmla="*/ 3175 h 2940050"/>
              <a:gd name="T4" fmla="*/ 3175 w 1892300"/>
              <a:gd name="T5" fmla="*/ 2936875 h 2940050"/>
              <a:gd name="T6" fmla="*/ 1889125 w 1892300"/>
              <a:gd name="T7" fmla="*/ 2212975 h 2940050"/>
              <a:gd name="T8" fmla="*/ 1889125 w 1892300"/>
              <a:gd name="T9" fmla="*/ 1445895 h 2940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2585806" y="2489200"/>
            <a:ext cx="4064389" cy="895350"/>
          </a:xfrm>
        </p:spPr>
        <p:txBody>
          <a:bodyPr anchor="b">
            <a:normAutofit/>
          </a:bodyPr>
          <a:lstStyle>
            <a:lvl1pPr algn="l">
              <a:defRPr sz="30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单击此处编辑标题</a:t>
            </a:r>
            <a:endParaRPr lang="zh-CN" altLang="en-US" noProof="1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2585806" y="3463836"/>
            <a:ext cx="4064389" cy="1015623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单击此处编辑文本</a:t>
            </a:r>
            <a:endParaRPr lang="en-US" noProof="1"/>
          </a:p>
        </p:txBody>
      </p:sp>
      <p:sp>
        <p:nvSpPr>
          <p:cNvPr id="10" name="日期占位符 1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 dirty="0"/>
          </a:p>
        </p:txBody>
      </p:sp>
      <p:sp>
        <p:nvSpPr>
          <p:cNvPr id="11" name="页脚占位符 2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3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2AC2B6A-45E0-405F-A5AC-91D7CB171A1D}" type="slidenum">
              <a:rPr lang="zh-CN" altLang="en-US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/>
          <p:cNvSpPr/>
          <p:nvPr>
            <p:custDataLst>
              <p:tags r:id="rId2"/>
            </p:custDataLst>
          </p:nvPr>
        </p:nvSpPr>
        <p:spPr>
          <a:xfrm flipH="1">
            <a:off x="7312025" y="3175"/>
            <a:ext cx="1120775" cy="1819275"/>
          </a:xfrm>
          <a:custGeom>
            <a:avLst/>
            <a:gdLst>
              <a:gd name="connsiteX0" fmla="*/ 1498646 w 1495484"/>
              <a:gd name="connsiteY0" fmla="*/ 3162 h 1818661"/>
              <a:gd name="connsiteX1" fmla="*/ 91877 w 1495484"/>
              <a:gd name="connsiteY1" fmla="*/ 1523993 h 1818661"/>
              <a:gd name="connsiteX2" fmla="*/ 3162 w 1495484"/>
              <a:gd name="connsiteY2" fmla="*/ 1821823 h 1818661"/>
              <a:gd name="connsiteX3" fmla="*/ 1422605 w 1495484"/>
              <a:gd name="connsiteY3" fmla="*/ 1328820 h 181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1818661">
                <a:moveTo>
                  <a:pt x="1498646" y="3162"/>
                </a:moveTo>
                <a:lnTo>
                  <a:pt x="91877" y="1523993"/>
                </a:lnTo>
                <a:lnTo>
                  <a:pt x="3162" y="1821823"/>
                </a:lnTo>
                <a:lnTo>
                  <a:pt x="1422605" y="132882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4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4" name="任意多边形: 形状 3"/>
          <p:cNvSpPr/>
          <p:nvPr>
            <p:custDataLst>
              <p:tags r:id="rId3"/>
            </p:custDataLst>
          </p:nvPr>
        </p:nvSpPr>
        <p:spPr>
          <a:xfrm flipH="1">
            <a:off x="7312025" y="3175"/>
            <a:ext cx="1830388" cy="2649538"/>
          </a:xfrm>
          <a:custGeom>
            <a:avLst/>
            <a:gdLst>
              <a:gd name="connsiteX0" fmla="*/ 3162 w 2439667"/>
              <a:gd name="connsiteY0" fmla="*/ 3162 h 2648781"/>
              <a:gd name="connsiteX1" fmla="*/ 2442829 w 2439667"/>
              <a:gd name="connsiteY1" fmla="*/ 3162 h 2648781"/>
              <a:gd name="connsiteX2" fmla="*/ 3162 w 2439667"/>
              <a:gd name="connsiteY2" fmla="*/ 2651944 h 264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9667" h="2648781">
                <a:moveTo>
                  <a:pt x="3162" y="3162"/>
                </a:moveTo>
                <a:lnTo>
                  <a:pt x="2442829" y="3162"/>
                </a:lnTo>
                <a:lnTo>
                  <a:pt x="3162" y="2651944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5" name="任意多边形: 形状 6"/>
          <p:cNvSpPr/>
          <p:nvPr>
            <p:custDataLst>
              <p:tags r:id="rId4"/>
            </p:custDataLst>
          </p:nvPr>
        </p:nvSpPr>
        <p:spPr>
          <a:xfrm flipH="1">
            <a:off x="163513" y="593725"/>
            <a:ext cx="1978025" cy="1798638"/>
          </a:xfrm>
          <a:custGeom>
            <a:avLst/>
            <a:gdLst>
              <a:gd name="connsiteX0" fmla="*/ 2639270 w 2636108"/>
              <a:gd name="connsiteY0" fmla="*/ 1802813 h 1799650"/>
              <a:gd name="connsiteX1" fmla="*/ 700210 w 2636108"/>
              <a:gd name="connsiteY1" fmla="*/ 1663403 h 1799650"/>
              <a:gd name="connsiteX2" fmla="*/ 3162 w 2636108"/>
              <a:gd name="connsiteY2" fmla="*/ 3162 h 179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36108" h="1799650">
                <a:moveTo>
                  <a:pt x="2639270" y="1802813"/>
                </a:moveTo>
                <a:lnTo>
                  <a:pt x="700210" y="1663403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6" name="任意多边形: 形状 7"/>
          <p:cNvSpPr/>
          <p:nvPr>
            <p:custDataLst>
              <p:tags r:id="rId5"/>
            </p:custDataLst>
          </p:nvPr>
        </p:nvSpPr>
        <p:spPr>
          <a:xfrm flipH="1">
            <a:off x="315913" y="4540250"/>
            <a:ext cx="1554162" cy="2098675"/>
          </a:xfrm>
          <a:custGeom>
            <a:avLst/>
            <a:gdLst>
              <a:gd name="connsiteX0" fmla="*/ 2075295 w 2072133"/>
              <a:gd name="connsiteY0" fmla="*/ 123561 h 2097480"/>
              <a:gd name="connsiteX1" fmla="*/ 883977 w 2072133"/>
              <a:gd name="connsiteY1" fmla="*/ 2100642 h 2097480"/>
              <a:gd name="connsiteX2" fmla="*/ 3162 w 2072133"/>
              <a:gd name="connsiteY2" fmla="*/ 3162 h 2097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2133" h="2097480">
                <a:moveTo>
                  <a:pt x="2075295" y="123561"/>
                </a:moveTo>
                <a:lnTo>
                  <a:pt x="883977" y="2100642"/>
                </a:lnTo>
                <a:lnTo>
                  <a:pt x="3162" y="31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7" name="任意多边形: 形状 8"/>
          <p:cNvSpPr/>
          <p:nvPr>
            <p:custDataLst>
              <p:tags r:id="rId6"/>
            </p:custDataLst>
          </p:nvPr>
        </p:nvSpPr>
        <p:spPr>
          <a:xfrm flipH="1">
            <a:off x="-1588" y="4332288"/>
            <a:ext cx="2238376" cy="2528887"/>
          </a:xfrm>
          <a:custGeom>
            <a:avLst/>
            <a:gdLst>
              <a:gd name="connsiteX0" fmla="*/ 2987794 w 2984632"/>
              <a:gd name="connsiteY0" fmla="*/ 2531544 h 2528382"/>
              <a:gd name="connsiteX1" fmla="*/ 3162 w 2984632"/>
              <a:gd name="connsiteY1" fmla="*/ 2531544 h 2528382"/>
              <a:gd name="connsiteX2" fmla="*/ 2987794 w 2984632"/>
              <a:gd name="connsiteY2" fmla="*/ 3162 h 2528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84632" h="2528382">
                <a:moveTo>
                  <a:pt x="2987794" y="2531544"/>
                </a:moveTo>
                <a:lnTo>
                  <a:pt x="3162" y="2531544"/>
                </a:lnTo>
                <a:lnTo>
                  <a:pt x="2987794" y="3162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8" name="任意多边形: 形状 9"/>
          <p:cNvSpPr/>
          <p:nvPr>
            <p:custDataLst>
              <p:tags r:id="rId7"/>
            </p:custDataLst>
          </p:nvPr>
        </p:nvSpPr>
        <p:spPr>
          <a:xfrm flipH="1">
            <a:off x="1884363" y="4540250"/>
            <a:ext cx="1431925" cy="2319338"/>
          </a:xfrm>
          <a:custGeom>
            <a:avLst/>
            <a:gdLst>
              <a:gd name="connsiteX0" fmla="*/ 327606 w 1907376"/>
              <a:gd name="connsiteY0" fmla="*/ 2322430 h 2319268"/>
              <a:gd name="connsiteX1" fmla="*/ 1906736 w 1907376"/>
              <a:gd name="connsiteY1" fmla="*/ 2322430 h 2319268"/>
              <a:gd name="connsiteX2" fmla="*/ 333309 w 1907376"/>
              <a:gd name="connsiteY2" fmla="*/ 3162 h 2319268"/>
              <a:gd name="connsiteX3" fmla="*/ 3162 w 1907376"/>
              <a:gd name="connsiteY3" fmla="*/ 1876953 h 2319268"/>
              <a:gd name="connsiteX4" fmla="*/ 795895 w 1907376"/>
              <a:gd name="connsiteY4" fmla="*/ 1923212 h 231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7376" h="2319268">
                <a:moveTo>
                  <a:pt x="327606" y="2322430"/>
                </a:moveTo>
                <a:lnTo>
                  <a:pt x="1906736" y="2322430"/>
                </a:lnTo>
                <a:lnTo>
                  <a:pt x="333309" y="3162"/>
                </a:lnTo>
                <a:lnTo>
                  <a:pt x="3162" y="1876953"/>
                </a:lnTo>
                <a:lnTo>
                  <a:pt x="795895" y="192321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9" name="任意多边形: 形状 10"/>
          <p:cNvSpPr/>
          <p:nvPr>
            <p:custDataLst>
              <p:tags r:id="rId8"/>
            </p:custDataLst>
          </p:nvPr>
        </p:nvSpPr>
        <p:spPr>
          <a:xfrm flipH="1">
            <a:off x="2719388" y="6340475"/>
            <a:ext cx="1601787" cy="519113"/>
          </a:xfrm>
          <a:custGeom>
            <a:avLst/>
            <a:gdLst>
              <a:gd name="connsiteX0" fmla="*/ 1344029 w 2135501"/>
              <a:gd name="connsiteY0" fmla="*/ 77302 h 519617"/>
              <a:gd name="connsiteX1" fmla="*/ 64629 w 2135501"/>
              <a:gd name="connsiteY1" fmla="*/ 3162 h 519617"/>
              <a:gd name="connsiteX2" fmla="*/ 3162 w 2135501"/>
              <a:gd name="connsiteY2" fmla="*/ 522779 h 519617"/>
              <a:gd name="connsiteX3" fmla="*/ 1266086 w 2135501"/>
              <a:gd name="connsiteY3" fmla="*/ 522779 h 519617"/>
              <a:gd name="connsiteX4" fmla="*/ 1668472 w 2135501"/>
              <a:gd name="connsiteY4" fmla="*/ 522779 h 519617"/>
              <a:gd name="connsiteX5" fmla="*/ 2136762 w 2135501"/>
              <a:gd name="connsiteY5" fmla="*/ 123561 h 5196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5501" h="519617">
                <a:moveTo>
                  <a:pt x="1344029" y="77302"/>
                </a:moveTo>
                <a:lnTo>
                  <a:pt x="64629" y="3162"/>
                </a:lnTo>
                <a:lnTo>
                  <a:pt x="3162" y="522779"/>
                </a:lnTo>
                <a:lnTo>
                  <a:pt x="1266086" y="522779"/>
                </a:lnTo>
                <a:lnTo>
                  <a:pt x="1668472" y="522779"/>
                </a:lnTo>
                <a:lnTo>
                  <a:pt x="2136762" y="123561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0" name="任意多边形: 形状 11"/>
          <p:cNvSpPr/>
          <p:nvPr>
            <p:custDataLst>
              <p:tags r:id="rId9"/>
            </p:custDataLst>
          </p:nvPr>
        </p:nvSpPr>
        <p:spPr>
          <a:xfrm flipH="1">
            <a:off x="-1588" y="3175"/>
            <a:ext cx="1411288" cy="2927350"/>
          </a:xfrm>
          <a:custGeom>
            <a:avLst/>
            <a:gdLst>
              <a:gd name="connsiteX0" fmla="*/ 908690 w 1882029"/>
              <a:gd name="connsiteY0" fmla="*/ 3162 h 2927600"/>
              <a:gd name="connsiteX1" fmla="*/ 518344 w 1882029"/>
              <a:gd name="connsiteY1" fmla="*/ 3162 h 2927600"/>
              <a:gd name="connsiteX2" fmla="*/ 3162 w 1882029"/>
              <a:gd name="connsiteY2" fmla="*/ 2930763 h 2927600"/>
              <a:gd name="connsiteX3" fmla="*/ 1885191 w 1882029"/>
              <a:gd name="connsiteY3" fmla="*/ 2208368 h 2927600"/>
              <a:gd name="connsiteX4" fmla="*/ 1885191 w 1882029"/>
              <a:gd name="connsiteY4" fmla="*/ 1442882 h 292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2029" h="2927600">
                <a:moveTo>
                  <a:pt x="908690" y="3162"/>
                </a:moveTo>
                <a:lnTo>
                  <a:pt x="518344" y="3162"/>
                </a:lnTo>
                <a:lnTo>
                  <a:pt x="3162" y="2930763"/>
                </a:lnTo>
                <a:lnTo>
                  <a:pt x="1885191" y="2208368"/>
                </a:lnTo>
                <a:lnTo>
                  <a:pt x="1885191" y="1442882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1" name="任意多边形: 形状 13"/>
          <p:cNvSpPr/>
          <p:nvPr>
            <p:custDataLst>
              <p:tags r:id="rId10"/>
            </p:custDataLst>
          </p:nvPr>
        </p:nvSpPr>
        <p:spPr>
          <a:xfrm flipH="1">
            <a:off x="8020050" y="3175"/>
            <a:ext cx="1122363" cy="2257425"/>
          </a:xfrm>
          <a:custGeom>
            <a:avLst/>
            <a:gdLst>
              <a:gd name="connsiteX0" fmla="*/ 1498646 w 1495484"/>
              <a:gd name="connsiteY0" fmla="*/ 3162 h 2255900"/>
              <a:gd name="connsiteX1" fmla="*/ 3162 w 1495484"/>
              <a:gd name="connsiteY1" fmla="*/ 3162 h 2255900"/>
              <a:gd name="connsiteX2" fmla="*/ 3162 w 1495484"/>
              <a:gd name="connsiteY2" fmla="*/ 1821823 h 2255900"/>
              <a:gd name="connsiteX3" fmla="*/ 814272 w 1495484"/>
              <a:gd name="connsiteY3" fmla="*/ 2259062 h 22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5484" h="2255900">
                <a:moveTo>
                  <a:pt x="1498646" y="3162"/>
                </a:moveTo>
                <a:lnTo>
                  <a:pt x="3162" y="3162"/>
                </a:lnTo>
                <a:lnTo>
                  <a:pt x="3162" y="1821823"/>
                </a:lnTo>
                <a:lnTo>
                  <a:pt x="814272" y="2259062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37" cap="flat">
            <a:noFill/>
            <a:prstDash val="solid"/>
            <a:miter/>
          </a:ln>
        </p:spPr>
        <p:txBody>
          <a:bodyPr anchor="ctr"/>
          <a:lstStyle/>
          <a:p>
            <a:endParaRPr lang="zh-CN" altLang="en-US" sz="1350" noProof="1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2993937" y="2293124"/>
            <a:ext cx="4476513" cy="1783660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800" u="none" strike="noStrike" kern="1200" cap="none" spc="2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noProof="1"/>
              <a:t>编辑标题</a:t>
            </a:r>
            <a:endParaRPr lang="zh-CN" altLang="en-US" noProof="1"/>
          </a:p>
        </p:txBody>
      </p:sp>
      <p:sp>
        <p:nvSpPr>
          <p:cNvPr id="12" name="日期占位符 1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 dirty="0"/>
          </a:p>
        </p:txBody>
      </p:sp>
      <p:sp>
        <p:nvSpPr>
          <p:cNvPr id="14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1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A1440DE1-69F6-484C-BB6A-8C6F46C001FE}" type="slidenum">
              <a:rPr lang="zh-CN" altLang="en-US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0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4" name="任意多边形: 形状 16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5" name="等腰三角形 17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18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7" name="任意多边形: 形状 19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 hidden="1"/>
          <p:cNvSpPr>
            <a:spLocks noGrp="1"/>
          </p:cNvSpPr>
          <p:nvPr>
            <p:ph type="title"/>
          </p:nvPr>
        </p:nvSpPr>
        <p:spPr>
          <a:xfrm>
            <a:off x="502412" y="443230"/>
            <a:ext cx="8139178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8" name="日期占位符 2" hidden="1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9" name="页脚占位符 3" hidden="1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0" name="灯片编号占位符 4" hidden="1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12D037A-678A-46E5-BA46-434839AAF0BB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5"/>
          <p:cNvGrpSpPr/>
          <p:nvPr userDrawn="1"/>
        </p:nvGrpSpPr>
        <p:grpSpPr bwMode="auto">
          <a:xfrm>
            <a:off x="130175" y="68263"/>
            <a:ext cx="8883650" cy="6721475"/>
            <a:chOff x="174146" y="67674"/>
            <a:chExt cx="11843708" cy="6722652"/>
          </a:xfrm>
        </p:grpSpPr>
        <p:sp>
          <p:nvSpPr>
            <p:cNvPr id="5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668" y="304252"/>
              <a:ext cx="11606665" cy="624949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等腰三角形 14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0236" y="191584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7"/>
            <p:cNvSpPr/>
            <p:nvPr userDrawn="1">
              <p:custDataLst>
                <p:tags r:id="rId4"/>
              </p:custDataLst>
            </p:nvPr>
          </p:nvSpPr>
          <p:spPr>
            <a:xfrm rot="18562903">
              <a:off x="11424090" y="6196561"/>
              <a:ext cx="717676" cy="46985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  <a:endParaRPr lang="zh-CN" altLang="en-US" noProof="1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日期占位符 2"/>
          <p:cNvSpPr>
            <a:spLocks noGrp="1"/>
          </p:cNvSpPr>
          <p:nvPr>
            <p:ph type="dt" sz="half" idx="14"/>
            <p:custDataLst>
              <p:tags r:id="rId5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15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16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C417721-AFCC-427B-AA5F-4FD46CDC8C33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3617913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3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4"/>
            <p:cNvSpPr/>
            <p:nvPr userDrawn="1">
              <p:custDataLst>
                <p:tags r:id="rId3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5"/>
            <p:cNvSpPr/>
            <p:nvPr userDrawn="1">
              <p:custDataLst>
                <p:tags r:id="rId4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/>
            <p:cNvSpPr/>
            <p:nvPr userDrawn="1">
              <p:custDataLst>
                <p:tags r:id="rId5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/>
            <p:cNvSpPr/>
            <p:nvPr userDrawn="1">
              <p:custDataLst>
                <p:tags r:id="rId6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7400" y="770400"/>
            <a:ext cx="2970000" cy="882000"/>
          </a:xfrm>
        </p:spPr>
        <p:txBody>
          <a:bodyPr anchor="ctr"/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单击编辑标题</a:t>
            </a:r>
            <a:endParaRPr lang="zh-CN" altLang="en-US" noProof="1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D5CD0C6-9D98-4671-9588-FA15BB049C8B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8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/>
            <p:cNvSpPr/>
            <p:nvPr userDrawn="1">
              <p:custDataLst>
                <p:tags r:id="rId3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20"/>
            <p:cNvSpPr/>
            <p:nvPr userDrawn="1">
              <p:custDataLst>
                <p:tags r:id="rId4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1"/>
            <p:cNvSpPr/>
            <p:nvPr userDrawn="1">
              <p:custDataLst>
                <p:tags r:id="rId5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2"/>
            <p:cNvSpPr/>
            <p:nvPr userDrawn="1">
              <p:custDataLst>
                <p:tags r:id="rId6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4E1DF4D2-932B-4496-AAC1-3E4F59C77541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 userDrawn="1">
            <p:custDataLst>
              <p:tags r:id="rId2"/>
            </p:custDataLst>
          </p:nvPr>
        </p:nvSpPr>
        <p:spPr>
          <a:xfrm>
            <a:off x="0" y="5029200"/>
            <a:ext cx="9144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6" name="组合 17"/>
          <p:cNvGrpSpPr/>
          <p:nvPr userDrawn="1"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8"/>
            <p:cNvSpPr/>
            <p:nvPr userDrawn="1">
              <p:custDataLst>
                <p:tags r:id="rId3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0" name="等腰三角形 19"/>
            <p:cNvSpPr/>
            <p:nvPr userDrawn="1">
              <p:custDataLst>
                <p:tags r:id="rId4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1" name="任意多边形: 形状 20"/>
            <p:cNvSpPr/>
            <p:nvPr userDrawn="1">
              <p:custDataLst>
                <p:tags r:id="rId5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2" name="任意多边形: 形状 21"/>
            <p:cNvSpPr/>
            <p:nvPr userDrawn="1">
              <p:custDataLst>
                <p:tags r:id="rId6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3600" y="669600"/>
            <a:ext cx="82323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3" name="日期占位符 2"/>
          <p:cNvSpPr>
            <a:spLocks noGrp="1"/>
          </p:cNvSpPr>
          <p:nvPr>
            <p:ph type="dt" sz="half" idx="15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4" name="页脚占位符 3"/>
          <p:cNvSpPr>
            <a:spLocks noGrp="1"/>
          </p:cNvSpPr>
          <p:nvPr>
            <p:ph type="ftr" sz="quarter" idx="16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17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EE0233F1-4EA1-447D-947F-EE9971205DFB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0" name="组合 14"/>
          <p:cNvGrpSpPr/>
          <p:nvPr userDrawn="1"/>
        </p:nvGrpSpPr>
        <p:grpSpPr bwMode="auto">
          <a:xfrm>
            <a:off x="130175" y="68263"/>
            <a:ext cx="9124950" cy="7094537"/>
            <a:chOff x="174146" y="67674"/>
            <a:chExt cx="12165446" cy="7095216"/>
          </a:xfrm>
        </p:grpSpPr>
        <p:sp>
          <p:nvSpPr>
            <p:cNvPr id="12" name="等腰三角形 17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0265" y="191555"/>
              <a:ext cx="717619" cy="469855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4" name="任意多边形: 形状 21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8079" y="4922714"/>
              <a:ext cx="1079398" cy="1800397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5" name="任意多边形: 形状 22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80" y="5511379"/>
              <a:ext cx="1457464" cy="1845558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单击此处编辑母版标题样式</a:t>
            </a:r>
            <a:endParaRPr lang="zh-CN" altLang="en-US" noProof="1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6" name="日期占位符 2"/>
          <p:cNvSpPr>
            <a:spLocks noGrp="1"/>
          </p:cNvSpPr>
          <p:nvPr>
            <p:ph type="dt" sz="half" idx="17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7" name="页脚占位符 3"/>
          <p:cNvSpPr>
            <a:spLocks noGrp="1"/>
          </p:cNvSpPr>
          <p:nvPr>
            <p:ph type="ftr" sz="quarter" idx="18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8" name="灯片编号占位符 4"/>
          <p:cNvSpPr>
            <a:spLocks noGrp="1"/>
          </p:cNvSpPr>
          <p:nvPr>
            <p:ph type="sldNum" sz="quarter" idx="19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1272460-240E-4164-9B8C-5FA9175D3568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 bwMode="auto"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25"/>
          <p:cNvGrpSpPr/>
          <p:nvPr userDrawn="1"/>
        </p:nvGrpSpPr>
        <p:grpSpPr bwMode="auto">
          <a:xfrm>
            <a:off x="1042988" y="538163"/>
            <a:ext cx="8002587" cy="7083425"/>
            <a:chOff x="1390141" y="538489"/>
            <a:chExt cx="10669954" cy="7083249"/>
          </a:xfrm>
        </p:grpSpPr>
        <p:sp>
          <p:nvSpPr>
            <p:cNvPr id="5" name="任意多边形: 形状 23"/>
            <p:cNvSpPr/>
            <p:nvPr userDrawn="1">
              <p:custDataLst>
                <p:tags r:id="rId2"/>
              </p:custDataLst>
            </p:nvPr>
          </p:nvSpPr>
          <p:spPr>
            <a:xfrm rot="20327538">
              <a:off x="9598450" y="3430842"/>
              <a:ext cx="2461645" cy="3603535"/>
            </a:xfrm>
            <a:custGeom>
              <a:avLst/>
              <a:gdLst>
                <a:gd name="connsiteX0" fmla="*/ 1379554 w 2461733"/>
                <a:gd name="connsiteY0" fmla="*/ 0 h 3603894"/>
                <a:gd name="connsiteX1" fmla="*/ 2461733 w 2461733"/>
                <a:gd name="connsiteY1" fmla="*/ 2406866 h 3603894"/>
                <a:gd name="connsiteX2" fmla="*/ 1997251 w 2461733"/>
                <a:gd name="connsiteY2" fmla="*/ 3603894 h 3603894"/>
                <a:gd name="connsiteX3" fmla="*/ 1380408 w 2461733"/>
                <a:gd name="connsiteY3" fmla="*/ 3603894 h 3603894"/>
                <a:gd name="connsiteX4" fmla="*/ 0 w 2461733"/>
                <a:gd name="connsiteY4" fmla="*/ 3068256 h 3603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1733" h="3603894">
                  <a:moveTo>
                    <a:pt x="1379554" y="0"/>
                  </a:moveTo>
                  <a:lnTo>
                    <a:pt x="2461733" y="2406866"/>
                  </a:lnTo>
                  <a:lnTo>
                    <a:pt x="1997251" y="3603894"/>
                  </a:lnTo>
                  <a:lnTo>
                    <a:pt x="1380408" y="3603894"/>
                  </a:lnTo>
                  <a:lnTo>
                    <a:pt x="0" y="3068256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6" name="任意多边形: 形状 21"/>
            <p:cNvSpPr/>
            <p:nvPr userDrawn="1">
              <p:custDataLst>
                <p:tags r:id="rId3"/>
              </p:custDataLst>
            </p:nvPr>
          </p:nvSpPr>
          <p:spPr>
            <a:xfrm rot="3843558">
              <a:off x="3612102" y="1074484"/>
              <a:ext cx="5197346" cy="7897163"/>
            </a:xfrm>
            <a:custGeom>
              <a:avLst/>
              <a:gdLst>
                <a:gd name="connsiteX0" fmla="*/ 5196908 w 5196909"/>
                <a:gd name="connsiteY0" fmla="*/ 7897792 h 7897792"/>
                <a:gd name="connsiteX1" fmla="*/ 5196909 w 5196909"/>
                <a:gd name="connsiteY1" fmla="*/ 7897790 h 7897792"/>
                <a:gd name="connsiteX2" fmla="*/ 5196909 w 5196909"/>
                <a:gd name="connsiteY2" fmla="*/ 7897792 h 7897792"/>
                <a:gd name="connsiteX3" fmla="*/ 2598455 w 5196909"/>
                <a:gd name="connsiteY3" fmla="*/ 0 h 7897792"/>
                <a:gd name="connsiteX4" fmla="*/ 4196670 w 5196909"/>
                <a:gd name="connsiteY4" fmla="*/ 4857646 h 7897792"/>
                <a:gd name="connsiteX5" fmla="*/ 2717785 w 5196909"/>
                <a:gd name="connsiteY5" fmla="*/ 7897792 h 7897792"/>
                <a:gd name="connsiteX6" fmla="*/ 0 w 5196909"/>
                <a:gd name="connsiteY6" fmla="*/ 7897792 h 789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909" h="7897792">
                  <a:moveTo>
                    <a:pt x="5196908" y="7897792"/>
                  </a:moveTo>
                  <a:lnTo>
                    <a:pt x="5196909" y="7897790"/>
                  </a:lnTo>
                  <a:lnTo>
                    <a:pt x="5196909" y="7897792"/>
                  </a:lnTo>
                  <a:close/>
                  <a:moveTo>
                    <a:pt x="2598455" y="0"/>
                  </a:moveTo>
                  <a:lnTo>
                    <a:pt x="4196670" y="4857646"/>
                  </a:lnTo>
                  <a:lnTo>
                    <a:pt x="2717785" y="7897792"/>
                  </a:lnTo>
                  <a:lnTo>
                    <a:pt x="0" y="7897792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8" name="等腰三角形 13"/>
            <p:cNvSpPr/>
            <p:nvPr userDrawn="1">
              <p:custDataLst>
                <p:tags r:id="rId4"/>
              </p:custDataLst>
            </p:nvPr>
          </p:nvSpPr>
          <p:spPr>
            <a:xfrm rot="12622615">
              <a:off x="1390141" y="705172"/>
              <a:ext cx="3191885" cy="3547975"/>
            </a:xfrm>
            <a:prstGeom prst="triangl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5"/>
              </p:custDataLst>
            </p:nvPr>
          </p:nvSpPr>
          <p:spPr>
            <a:xfrm rot="14809432">
              <a:off x="6325089" y="-1657534"/>
              <a:ext cx="3098723" cy="7490769"/>
            </a:xfrm>
            <a:custGeom>
              <a:avLst/>
              <a:gdLst>
                <a:gd name="connsiteX0" fmla="*/ 3097954 w 3097954"/>
                <a:gd name="connsiteY0" fmla="*/ 5457090 h 7489319"/>
                <a:gd name="connsiteX1" fmla="*/ 2227941 w 3097954"/>
                <a:gd name="connsiteY1" fmla="*/ 7489318 h 7489319"/>
                <a:gd name="connsiteX2" fmla="*/ 0 w 3097954"/>
                <a:gd name="connsiteY2" fmla="*/ 7489319 h 7489319"/>
                <a:gd name="connsiteX3" fmla="*/ 1792124 w 3097954"/>
                <a:gd name="connsiteY3" fmla="*/ 0 h 7489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97954" h="7489319">
                  <a:moveTo>
                    <a:pt x="3097954" y="5457090"/>
                  </a:moveTo>
                  <a:lnTo>
                    <a:pt x="2227941" y="7489318"/>
                  </a:lnTo>
                  <a:lnTo>
                    <a:pt x="0" y="7489319"/>
                  </a:lnTo>
                  <a:lnTo>
                    <a:pt x="1792124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10" name="矩形 9"/>
          <p:cNvSpPr/>
          <p:nvPr userDrawn="1">
            <p:custDataLst>
              <p:tags r:id="rId6"/>
            </p:custDataLst>
          </p:nvPr>
        </p:nvSpPr>
        <p:spPr>
          <a:xfrm>
            <a:off x="0" y="958850"/>
            <a:ext cx="9144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altLang="zh-CN" sz="1350" noProof="1">
              <a:sym typeface="+mn-ea"/>
            </a:endParaRPr>
          </a:p>
        </p:txBody>
      </p:sp>
      <p:grpSp>
        <p:nvGrpSpPr>
          <p:cNvPr id="11" name="组合 26"/>
          <p:cNvGrpSpPr/>
          <p:nvPr userDrawn="1"/>
        </p:nvGrpSpPr>
        <p:grpSpPr bwMode="auto">
          <a:xfrm>
            <a:off x="371475" y="431800"/>
            <a:ext cx="8578850" cy="5868988"/>
            <a:chOff x="495523" y="432015"/>
            <a:chExt cx="11437836" cy="5868198"/>
          </a:xfrm>
        </p:grpSpPr>
        <p:sp>
          <p:nvSpPr>
            <p:cNvPr id="12" name="等腰三角形 18"/>
            <p:cNvSpPr/>
            <p:nvPr userDrawn="1">
              <p:custDataLst>
                <p:tags r:id="rId7"/>
              </p:custDataLst>
            </p:nvPr>
          </p:nvSpPr>
          <p:spPr>
            <a:xfrm rot="20116463">
              <a:off x="10889901" y="5352603"/>
              <a:ext cx="1043458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  <p:sp>
          <p:nvSpPr>
            <p:cNvPr id="13" name="等腰三角形 14"/>
            <p:cNvSpPr/>
            <p:nvPr userDrawn="1">
              <p:custDataLst>
                <p:tags r:id="rId8"/>
              </p:custDataLst>
            </p:nvPr>
          </p:nvSpPr>
          <p:spPr>
            <a:xfrm rot="9316463">
              <a:off x="495523" y="432015"/>
              <a:ext cx="1043460" cy="947610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 noProof="1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noProof="1"/>
              <a:t>单击此处编辑标题</a:t>
            </a:r>
            <a:endParaRPr lang="zh-CN" altLang="en-US" noProof="1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</p:txBody>
      </p:sp>
      <p:sp>
        <p:nvSpPr>
          <p:cNvPr id="14" name="日期占位符 2"/>
          <p:cNvSpPr>
            <a:spLocks noGrp="1"/>
          </p:cNvSpPr>
          <p:nvPr>
            <p:ph type="dt" sz="half" idx="14"/>
            <p:custDataLst>
              <p:tags r:id="rId9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5" name="页脚占位符 3"/>
          <p:cNvSpPr>
            <a:spLocks noGrp="1"/>
          </p:cNvSpPr>
          <p:nvPr>
            <p:ph type="ftr" sz="quarter" idx="15"/>
            <p:custDataLst>
              <p:tags r:id="rId10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16"/>
            <p:custDataLst>
              <p:tags r:id="rId11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1850C8A0-4F2A-4F12-ACA1-96D8027E635B}" type="slidenum">
              <a:rPr lang="zh-CN" altLang="en-US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2448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10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1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F5E7F1C0-D826-4EEC-ABBF-80AA594E87A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18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8" name="任意多边形: 形状 19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等腰三角形 20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0" name="任意多边形: 形状 21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11" name="任意多边形: 形状 22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502448" y="952508"/>
            <a:ext cx="3962432" cy="381003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noProof="1"/>
              <a:t>单击此处编辑文本</a:t>
            </a:r>
            <a:endParaRPr lang="zh-CN" altLang="en-US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2444" y="1406525"/>
            <a:ext cx="3962400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76813" y="952508"/>
            <a:ext cx="3962432" cy="381003"/>
          </a:xfrm>
        </p:spPr>
        <p:txBody>
          <a:bodyPr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noProof="1">
                <a:sym typeface="+mn-ea"/>
              </a:rPr>
              <a:t>单击此处编辑文本</a:t>
            </a:r>
            <a:endParaRPr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76813" y="1406525"/>
            <a:ext cx="3962432" cy="4934752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  <a:p>
            <a:pPr lvl="1"/>
            <a:r>
              <a:rPr noProof="1">
                <a:sym typeface="+mn-ea"/>
              </a:rPr>
              <a:t>第二级</a:t>
            </a:r>
            <a:endParaRPr noProof="1">
              <a:sym typeface="+mn-ea"/>
            </a:endParaRPr>
          </a:p>
          <a:p>
            <a:pPr lvl="2"/>
            <a:r>
              <a:rPr noProof="1">
                <a:sym typeface="+mn-ea"/>
              </a:rPr>
              <a:t>第三级</a:t>
            </a:r>
            <a:endParaRPr noProof="1">
              <a:sym typeface="+mn-ea"/>
            </a:endParaRPr>
          </a:p>
          <a:p>
            <a:pPr lvl="3"/>
            <a:r>
              <a:rPr noProof="1">
                <a:sym typeface="+mn-ea"/>
              </a:rPr>
              <a:t>第四级</a:t>
            </a:r>
            <a:endParaRPr noProof="1">
              <a:sym typeface="+mn-ea"/>
            </a:endParaRPr>
          </a:p>
          <a:p>
            <a:pPr lvl="4"/>
            <a:r>
              <a:rPr noProof="1">
                <a:sym typeface="+mn-ea"/>
              </a:rPr>
              <a:t>第五级</a:t>
            </a:r>
            <a:endParaRPr noProof="1">
              <a:sym typeface="+mn-ea"/>
            </a:endParaRPr>
          </a:p>
        </p:txBody>
      </p:sp>
      <p:sp>
        <p:nvSpPr>
          <p:cNvPr id="12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3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4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540C9638-51B3-4A1B-B8B7-665BB8E793F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5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913688" y="5334000"/>
            <a:ext cx="1023937" cy="1381125"/>
          </a:xfrm>
          <a:custGeom>
            <a:avLst/>
            <a:gdLst>
              <a:gd name="T0" fmla="*/ 2079625 w 2082800"/>
              <a:gd name="T1" fmla="*/ 123825 h 2108200"/>
              <a:gd name="T2" fmla="*/ 885825 w 2082800"/>
              <a:gd name="T3" fmla="*/ 2105025 h 2108200"/>
              <a:gd name="T4" fmla="*/ 3175 w 2082800"/>
              <a:gd name="T5" fmla="*/ 3175 h 2108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任意多边形: 形状 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672388" y="5195888"/>
            <a:ext cx="1473200" cy="1665287"/>
          </a:xfrm>
          <a:custGeom>
            <a:avLst/>
            <a:gdLst>
              <a:gd name="T0" fmla="*/ 2994025 w 2997200"/>
              <a:gd name="T1" fmla="*/ 2536825 h 2540000"/>
              <a:gd name="T2" fmla="*/ 3175 w 2997200"/>
              <a:gd name="T3" fmla="*/ 2536825 h 2540000"/>
              <a:gd name="T4" fmla="*/ 2994025 w 2997200"/>
              <a:gd name="T5" fmla="*/ 3175 h 254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7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任意多边形: 形状 7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-1588" y="407988"/>
            <a:ext cx="1466851" cy="1987550"/>
          </a:xfrm>
          <a:custGeom>
            <a:avLst/>
            <a:gdLst>
              <a:gd name="T0" fmla="*/ 3175 w 1955800"/>
              <a:gd name="T1" fmla="*/ 1985645 h 1987550"/>
              <a:gd name="T2" fmla="*/ 1952625 w 1955800"/>
              <a:gd name="T3" fmla="*/ 1236980 h 1987550"/>
              <a:gd name="T4" fmla="*/ 1115695 w 1955800"/>
              <a:gd name="T5" fmla="*/ 3175 h 1987550"/>
              <a:gd name="T6" fmla="*/ 3175 w 1955800"/>
              <a:gd name="T7" fmla="*/ 657860 h 1987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55800" h="1987550">
                <a:moveTo>
                  <a:pt x="3175" y="1985645"/>
                </a:moveTo>
                <a:lnTo>
                  <a:pt x="1952625" y="1236980"/>
                </a:lnTo>
                <a:lnTo>
                  <a:pt x="1115695" y="3175"/>
                </a:lnTo>
                <a:lnTo>
                  <a:pt x="3175" y="657860"/>
                </a:lnTo>
                <a:close/>
              </a:path>
            </a:pathLst>
          </a:custGeom>
          <a:solidFill>
            <a:srgbClr val="96A3F2">
              <a:alpha val="39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任意多边形: 形状 8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-1588" y="-3175"/>
            <a:ext cx="1362076" cy="1066800"/>
          </a:xfrm>
          <a:custGeom>
            <a:avLst/>
            <a:gdLst>
              <a:gd name="T0" fmla="*/ 836930 w 1816100"/>
              <a:gd name="T1" fmla="*/ 3175 h 1066800"/>
              <a:gd name="T2" fmla="*/ 99060 w 1816100"/>
              <a:gd name="T3" fmla="*/ 3175 h 1066800"/>
              <a:gd name="T4" fmla="*/ 3175 w 1816100"/>
              <a:gd name="T5" fmla="*/ 3175 h 1066800"/>
              <a:gd name="T6" fmla="*/ 3175 w 1816100"/>
              <a:gd name="T7" fmla="*/ 546735 h 1066800"/>
              <a:gd name="T8" fmla="*/ 3175 w 1816100"/>
              <a:gd name="T9" fmla="*/ 1068705 h 1066800"/>
              <a:gd name="T10" fmla="*/ 1115695 w 1816100"/>
              <a:gd name="T11" fmla="*/ 414020 h 1066800"/>
              <a:gd name="T12" fmla="*/ 1812925 w 1816100"/>
              <a:gd name="T13" fmla="*/ 3175 h 1066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6100" h="1066800">
                <a:moveTo>
                  <a:pt x="836930" y="3175"/>
                </a:moveTo>
                <a:lnTo>
                  <a:pt x="99060" y="3175"/>
                </a:lnTo>
                <a:lnTo>
                  <a:pt x="3175" y="3175"/>
                </a:lnTo>
                <a:lnTo>
                  <a:pt x="3175" y="546735"/>
                </a:lnTo>
                <a:lnTo>
                  <a:pt x="3175" y="1068705"/>
                </a:lnTo>
                <a:lnTo>
                  <a:pt x="1115695" y="414020"/>
                </a:lnTo>
                <a:lnTo>
                  <a:pt x="1812925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7976" y="443230"/>
            <a:ext cx="7503614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7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F6A2A57-2FC4-429E-AA75-970A2991886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8EB48BF4-E2DE-4291-B999-519DDF3480B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6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6" name="任意多边形: 形状 17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等腰三角形 18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9" name="任意多边形: 形状 20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48" y="443234"/>
            <a:ext cx="8139178" cy="441964"/>
          </a:xfrm>
        </p:spPr>
        <p:txBody>
          <a:bodyPr lIns="90000" tIns="46800" rIns="90000" bIns="46800" rtlCol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02448" y="952508"/>
            <a:ext cx="3962432" cy="5388907"/>
          </a:xfrm>
        </p:spPr>
        <p:txBody>
          <a:bodyPr lIns="101600" rIns="8255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79194" y="952508"/>
            <a:ext cx="3962432" cy="5388907"/>
          </a:xfrm>
        </p:spPr>
        <p:txBody>
          <a:bodyPr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单击此处编辑母版文本样式</a:t>
            </a:r>
            <a:endParaRPr noProof="1">
              <a:sym typeface="+mn-ea"/>
            </a:endParaRPr>
          </a:p>
        </p:txBody>
      </p:sp>
      <p:sp>
        <p:nvSpPr>
          <p:cNvPr id="10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9EFD9D74-47D9-4702-A33C-335B63B48DBF}" type="datetimeFigureOut">
              <a:rPr lang="zh-CN" altLang="en-US"/>
            </a:fld>
            <a:endParaRPr lang="zh-CN" altLang="en-US" dirty="0"/>
          </a:p>
        </p:txBody>
      </p:sp>
      <p:sp>
        <p:nvSpPr>
          <p:cNvPr id="11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12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/>
            </a:lvl1pPr>
          </a:lstStyle>
          <a:p>
            <a:fld id="{3B48C02A-9E3D-4CDA-BC53-60F742A39C2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5"/>
          <p:cNvGrpSpPr/>
          <p:nvPr/>
        </p:nvGrpSpPr>
        <p:grpSpPr bwMode="auto">
          <a:xfrm>
            <a:off x="52388" y="-241300"/>
            <a:ext cx="9202737" cy="7404100"/>
            <a:chOff x="69071" y="-240753"/>
            <a:chExt cx="12270521" cy="7403643"/>
          </a:xfrm>
        </p:grpSpPr>
        <p:sp>
          <p:nvSpPr>
            <p:cNvPr id="5" name="任意多边形: 形状 16"/>
            <p:cNvSpPr/>
            <p:nvPr userDrawn="1">
              <p:custDataLst>
                <p:tags r:id="rId2"/>
              </p:custDataLst>
            </p:nvPr>
          </p:nvSpPr>
          <p:spPr>
            <a:xfrm rot="12622615">
              <a:off x="69071" y="-240753"/>
              <a:ext cx="1380090" cy="1801702"/>
            </a:xfrm>
            <a:custGeom>
              <a:avLst/>
              <a:gdLst>
                <a:gd name="connsiteX0" fmla="*/ 1380916 w 1380916"/>
                <a:gd name="connsiteY0" fmla="*/ 1270279 h 1801005"/>
                <a:gd name="connsiteX1" fmla="*/ 475479 w 1380916"/>
                <a:gd name="connsiteY1" fmla="*/ 1801005 h 1801005"/>
                <a:gd name="connsiteX2" fmla="*/ 0 w 1380916"/>
                <a:gd name="connsiteY2" fmla="*/ 1801005 h 1801005"/>
                <a:gd name="connsiteX3" fmla="*/ 809771 w 1380916"/>
                <a:gd name="connsiteY3" fmla="*/ 0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0916" h="1801005">
                  <a:moveTo>
                    <a:pt x="1380916" y="1270279"/>
                  </a:moveTo>
                  <a:lnTo>
                    <a:pt x="475479" y="1801005"/>
                  </a:lnTo>
                  <a:lnTo>
                    <a:pt x="0" y="1801005"/>
                  </a:lnTo>
                  <a:lnTo>
                    <a:pt x="809771" y="0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6" name="等腰三角形 17"/>
            <p:cNvSpPr/>
            <p:nvPr userDrawn="1">
              <p:custDataLst>
                <p:tags r:id="rId3"/>
              </p:custDataLst>
            </p:nvPr>
          </p:nvSpPr>
          <p:spPr>
            <a:xfrm rot="7762903">
              <a:off x="51108" y="191001"/>
              <a:ext cx="717506" cy="46990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7" name="任意多边形: 形状 18"/>
            <p:cNvSpPr/>
            <p:nvPr userDrawn="1">
              <p:custDataLst>
                <p:tags r:id="rId4"/>
              </p:custDataLst>
            </p:nvPr>
          </p:nvSpPr>
          <p:spPr>
            <a:xfrm rot="20327538">
              <a:off x="11257958" y="4923066"/>
              <a:ext cx="1079518" cy="1800114"/>
            </a:xfrm>
            <a:custGeom>
              <a:avLst/>
              <a:gdLst>
                <a:gd name="connsiteX0" fmla="*/ 809771 w 1079280"/>
                <a:gd name="connsiteY0" fmla="*/ 0 h 1801005"/>
                <a:gd name="connsiteX1" fmla="*/ 1079280 w 1079280"/>
                <a:gd name="connsiteY1" fmla="*/ 599414 h 1801005"/>
                <a:gd name="connsiteX2" fmla="*/ 613028 w 1079280"/>
                <a:gd name="connsiteY2" fmla="*/ 1801005 h 1801005"/>
                <a:gd name="connsiteX3" fmla="*/ 0 w 1079280"/>
                <a:gd name="connsiteY3" fmla="*/ 1801005 h 1801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9280" h="1801005">
                  <a:moveTo>
                    <a:pt x="809771" y="0"/>
                  </a:moveTo>
                  <a:lnTo>
                    <a:pt x="1079280" y="599414"/>
                  </a:lnTo>
                  <a:lnTo>
                    <a:pt x="613028" y="1801005"/>
                  </a:lnTo>
                  <a:lnTo>
                    <a:pt x="0" y="1801005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  <p:sp>
          <p:nvSpPr>
            <p:cNvPr id="8" name="任意多边形: 形状 19"/>
            <p:cNvSpPr/>
            <p:nvPr userDrawn="1">
              <p:custDataLst>
                <p:tags r:id="rId5"/>
              </p:custDataLst>
            </p:nvPr>
          </p:nvSpPr>
          <p:spPr>
            <a:xfrm rot="3843558">
              <a:off x="10688092" y="5511391"/>
              <a:ext cx="1457235" cy="1845764"/>
            </a:xfrm>
            <a:custGeom>
              <a:avLst/>
              <a:gdLst>
                <a:gd name="connsiteX0" fmla="*/ 607477 w 1456971"/>
                <a:gd name="connsiteY0" fmla="*/ 0 h 1846378"/>
                <a:gd name="connsiteX1" fmla="*/ 1456971 w 1456971"/>
                <a:gd name="connsiteY1" fmla="*/ 413238 h 1846378"/>
                <a:gd name="connsiteX2" fmla="*/ 759818 w 1456971"/>
                <a:gd name="connsiteY2" fmla="*/ 1846378 h 1846378"/>
                <a:gd name="connsiteX3" fmla="*/ 0 w 1456971"/>
                <a:gd name="connsiteY3" fmla="*/ 1846378 h 1846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971" h="1846378">
                  <a:moveTo>
                    <a:pt x="607477" y="0"/>
                  </a:moveTo>
                  <a:lnTo>
                    <a:pt x="1456971" y="413238"/>
                  </a:lnTo>
                  <a:lnTo>
                    <a:pt x="759818" y="1846378"/>
                  </a:lnTo>
                  <a:lnTo>
                    <a:pt x="0" y="1846378"/>
                  </a:ln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00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928351" y="952508"/>
            <a:ext cx="713238" cy="5388907"/>
          </a:xfrm>
        </p:spPr>
        <p:txBody>
          <a:bodyPr vert="eaVert" lIns="90000" tIns="46800" rIns="90000" bIns="46800" rtlCol="0" anchor="ctr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noProof="1">
                <a:sym typeface="+mn-ea"/>
              </a:rPr>
              <a:t>单击此处编辑母版标题样式</a:t>
            </a:r>
            <a:endParaRPr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2444" y="952500"/>
            <a:ext cx="7371076" cy="5388907"/>
          </a:xfrm>
        </p:spPr>
        <p:txBody>
          <a:bodyPr vert="eaVert" lIns="90000" tIns="46800" rIns="90000" bIns="46800">
            <a:normAutofit/>
          </a:bodyPr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noProof="1"/>
              <a:t>单击此处编辑母版文本样式</a:t>
            </a:r>
            <a:endParaRPr lang="zh-CN" altLang="en-US" noProof="1"/>
          </a:p>
          <a:p>
            <a:pPr lvl="1"/>
            <a:r>
              <a:rPr lang="zh-CN" altLang="en-US" noProof="1"/>
              <a:t>第二级</a:t>
            </a:r>
            <a:endParaRPr lang="zh-CN" altLang="en-US" noProof="1"/>
          </a:p>
          <a:p>
            <a:pPr lvl="2"/>
            <a:r>
              <a:rPr lang="zh-CN" altLang="en-US" noProof="1"/>
              <a:t>第三级</a:t>
            </a:r>
            <a:endParaRPr lang="zh-CN" altLang="en-US" noProof="1"/>
          </a:p>
          <a:p>
            <a:pPr lvl="3"/>
            <a:r>
              <a:rPr lang="zh-CN" altLang="en-US" noProof="1"/>
              <a:t>第四级</a:t>
            </a:r>
            <a:endParaRPr lang="zh-CN" altLang="en-US" noProof="1"/>
          </a:p>
          <a:p>
            <a:pPr lvl="4"/>
            <a:r>
              <a:rPr lang="zh-CN" altLang="en-US" noProof="1"/>
              <a:t>第五级</a:t>
            </a:r>
            <a:endParaRPr lang="zh-CN" altLang="en-US" noProof="1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smtClean="0"/>
            </a:lvl1pPr>
          </a:lstStyle>
          <a:p>
            <a:fld id="{7AD99A71-2F2E-4A56-B413-C4FB679D919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tags" Target="../tags/tag147.xml"/><Relationship Id="rId24" Type="http://schemas.openxmlformats.org/officeDocument/2006/relationships/tags" Target="../tags/tag146.xml"/><Relationship Id="rId23" Type="http://schemas.openxmlformats.org/officeDocument/2006/relationships/tags" Target="../tags/tag145.xml"/><Relationship Id="rId22" Type="http://schemas.openxmlformats.org/officeDocument/2006/relationships/tags" Target="../tags/tag144.xml"/><Relationship Id="rId21" Type="http://schemas.openxmlformats.org/officeDocument/2006/relationships/tags" Target="../tags/tag143.xml"/><Relationship Id="rId20" Type="http://schemas.openxmlformats.org/officeDocument/2006/relationships/tags" Target="../tags/tag142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2.xml"/><Relationship Id="rId25" Type="http://schemas.openxmlformats.org/officeDocument/2006/relationships/theme" Target="../theme/theme2.xml"/><Relationship Id="rId24" Type="http://schemas.openxmlformats.org/officeDocument/2006/relationships/tags" Target="../tags/tag291.xml"/><Relationship Id="rId23" Type="http://schemas.openxmlformats.org/officeDocument/2006/relationships/tags" Target="../tags/tag290.xml"/><Relationship Id="rId22" Type="http://schemas.openxmlformats.org/officeDocument/2006/relationships/tags" Target="../tags/tag289.xml"/><Relationship Id="rId21" Type="http://schemas.openxmlformats.org/officeDocument/2006/relationships/tags" Target="../tags/tag288.xml"/><Relationship Id="rId20" Type="http://schemas.openxmlformats.org/officeDocument/2006/relationships/tags" Target="../tags/tag287.xml"/><Relationship Id="rId2" Type="http://schemas.openxmlformats.org/officeDocument/2006/relationships/slideLayout" Target="../slideLayouts/slideLayout21.xml"/><Relationship Id="rId19" Type="http://schemas.openxmlformats.org/officeDocument/2006/relationships/tags" Target="../tags/tag286.xml"/><Relationship Id="rId18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  <p:custDataLst>
              <p:tags r:id="rId20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9"/>
            <p:custDataLst>
              <p:tags r:id="rId21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9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9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BEDAC-E2BF-46EF-9823-5B3FBFD9610E}" type="slidenum">
              <a:rPr lang="zh-CN" altLang="en-US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0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685800" rtl="0" fontAlgn="base">
        <a:spcBef>
          <a:spcPct val="0"/>
        </a:spcBef>
        <a:spcAft>
          <a:spcPct val="0"/>
        </a:spcAft>
        <a:defRPr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2pPr>
      <a:lvl3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3pPr>
      <a:lvl4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4pPr>
      <a:lvl5pPr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5pPr>
      <a:lvl6pPr marL="4572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6pPr>
      <a:lvl7pPr marL="9144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7pPr>
      <a:lvl8pPr marL="13716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8pPr>
      <a:lvl9pPr marL="1828800" algn="l" defTabSz="685800" rtl="0" fontAlgn="base">
        <a:spcBef>
          <a:spcPct val="0"/>
        </a:spcBef>
        <a:spcAft>
          <a:spcPct val="0"/>
        </a:spcAft>
        <a:defRPr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9pPr>
    </p:titleStyle>
    <p:bodyStyle>
      <a:lvl1pPr marL="1714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206500" algn="l"/>
        </a:tabLst>
        <a:defRPr sz="12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 noChangeArrowheads="1"/>
          </p:cNvSpPr>
          <p:nvPr>
            <p:ph type="title" idx="4294967295"/>
            <p:custDataLst>
              <p:tags r:id="rId19"/>
            </p:custDataLst>
          </p:nvPr>
        </p:nvSpPr>
        <p:spPr bwMode="auto">
          <a:xfrm>
            <a:off x="501650" y="442913"/>
            <a:ext cx="8140700" cy="44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39600" rIns="75600" bIns="39600" numCol="1" anchor="t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1" name="文本占位符 2"/>
          <p:cNvSpPr>
            <a:spLocks noGrp="1" noChangeArrowheads="1"/>
          </p:cNvSpPr>
          <p:nvPr>
            <p:ph type="body" idx="9"/>
            <p:custDataLst>
              <p:tags r:id="rId20"/>
            </p:custDataLst>
          </p:nvPr>
        </p:nvSpPr>
        <p:spPr bwMode="auto">
          <a:xfrm>
            <a:off x="501650" y="952500"/>
            <a:ext cx="8140700" cy="538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82800" bIns="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60400" y="6350000"/>
            <a:ext cx="2024063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688" y="6350000"/>
            <a:ext cx="2968625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 noProof="1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6350000"/>
            <a:ext cx="2025650" cy="315913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 noProof="1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B9B3E-2462-4CEB-9A4F-8FF327645F3D}" type="slidenum">
              <a:rPr lang="zh-CN" altLang="en-US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350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 kern="1200" spc="20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</a:defRPr>
      </a:lvl9pPr>
    </p:titleStyle>
    <p:bodyStyle>
      <a:lvl1pPr marL="2286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rtl="0" fontAlgn="base">
        <a:lnSpc>
          <a:spcPct val="12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kern="1200" spc="150">
          <a:solidFill>
            <a:srgbClr val="262626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92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29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30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31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01.xml"/><Relationship Id="rId8" Type="http://schemas.openxmlformats.org/officeDocument/2006/relationships/tags" Target="../tags/tag300.xml"/><Relationship Id="rId7" Type="http://schemas.openxmlformats.org/officeDocument/2006/relationships/tags" Target="../tags/tag299.xml"/><Relationship Id="rId6" Type="http://schemas.openxmlformats.org/officeDocument/2006/relationships/tags" Target="../tags/tag298.xml"/><Relationship Id="rId5" Type="http://schemas.openxmlformats.org/officeDocument/2006/relationships/tags" Target="../tags/tag297.xml"/><Relationship Id="rId4" Type="http://schemas.openxmlformats.org/officeDocument/2006/relationships/tags" Target="../tags/tag296.xml"/><Relationship Id="rId3" Type="http://schemas.openxmlformats.org/officeDocument/2006/relationships/tags" Target="../tags/tag295.xml"/><Relationship Id="rId2" Type="http://schemas.openxmlformats.org/officeDocument/2006/relationships/tags" Target="../tags/tag294.xml"/><Relationship Id="rId17" Type="http://schemas.openxmlformats.org/officeDocument/2006/relationships/notesSlide" Target="../notesSlides/notesSlide2.xml"/><Relationship Id="rId16" Type="http://schemas.openxmlformats.org/officeDocument/2006/relationships/slideLayout" Target="../slideLayouts/slideLayout25.xml"/><Relationship Id="rId15" Type="http://schemas.openxmlformats.org/officeDocument/2006/relationships/themeOverride" Target="../theme/themeOverride1.xml"/><Relationship Id="rId14" Type="http://schemas.openxmlformats.org/officeDocument/2006/relationships/tags" Target="../tags/tag303.xml"/><Relationship Id="rId13" Type="http://schemas.openxmlformats.org/officeDocument/2006/relationships/image" Target="../media/image1.png"/><Relationship Id="rId12" Type="http://schemas.microsoft.com/office/2007/relationships/media" Target="../media/media2.m4a"/><Relationship Id="rId11" Type="http://schemas.openxmlformats.org/officeDocument/2006/relationships/audio" Target="../media/media2.m4a"/><Relationship Id="rId10" Type="http://schemas.openxmlformats.org/officeDocument/2006/relationships/tags" Target="../tags/tag302.xml"/><Relationship Id="rId1" Type="http://schemas.openxmlformats.org/officeDocument/2006/relationships/tags" Target="../tags/tag293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312.xml"/><Relationship Id="rId8" Type="http://schemas.openxmlformats.org/officeDocument/2006/relationships/tags" Target="../tags/tag311.xml"/><Relationship Id="rId7" Type="http://schemas.openxmlformats.org/officeDocument/2006/relationships/tags" Target="../tags/tag310.xml"/><Relationship Id="rId6" Type="http://schemas.openxmlformats.org/officeDocument/2006/relationships/tags" Target="../tags/tag309.xml"/><Relationship Id="rId5" Type="http://schemas.openxmlformats.org/officeDocument/2006/relationships/tags" Target="../tags/tag308.xml"/><Relationship Id="rId4" Type="http://schemas.openxmlformats.org/officeDocument/2006/relationships/tags" Target="../tags/tag307.xml"/><Relationship Id="rId3" Type="http://schemas.openxmlformats.org/officeDocument/2006/relationships/tags" Target="../tags/tag306.xml"/><Relationship Id="rId2" Type="http://schemas.openxmlformats.org/officeDocument/2006/relationships/tags" Target="../tags/tag305.xml"/><Relationship Id="rId15" Type="http://schemas.openxmlformats.org/officeDocument/2006/relationships/notesSlide" Target="../notesSlides/notesSlide3.xml"/><Relationship Id="rId14" Type="http://schemas.openxmlformats.org/officeDocument/2006/relationships/slideLayout" Target="../slideLayouts/slideLayout25.xml"/><Relationship Id="rId13" Type="http://schemas.openxmlformats.org/officeDocument/2006/relationships/tags" Target="../tags/tag313.xml"/><Relationship Id="rId12" Type="http://schemas.openxmlformats.org/officeDocument/2006/relationships/image" Target="../media/image1.png"/><Relationship Id="rId11" Type="http://schemas.microsoft.com/office/2007/relationships/media" Target="../media/media3.m4a"/><Relationship Id="rId10" Type="http://schemas.openxmlformats.org/officeDocument/2006/relationships/audio" Target="../media/media3.m4a"/><Relationship Id="rId1" Type="http://schemas.openxmlformats.org/officeDocument/2006/relationships/tags" Target="../tags/tag304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14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15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16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17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26.xml"/><Relationship Id="rId8" Type="http://schemas.openxmlformats.org/officeDocument/2006/relationships/tags" Target="../tags/tag325.xml"/><Relationship Id="rId7" Type="http://schemas.openxmlformats.org/officeDocument/2006/relationships/tags" Target="../tags/tag324.xml"/><Relationship Id="rId6" Type="http://schemas.openxmlformats.org/officeDocument/2006/relationships/tags" Target="../tags/tag323.xml"/><Relationship Id="rId5" Type="http://schemas.openxmlformats.org/officeDocument/2006/relationships/tags" Target="../tags/tag322.xml"/><Relationship Id="rId4" Type="http://schemas.openxmlformats.org/officeDocument/2006/relationships/tags" Target="../tags/tag321.xml"/><Relationship Id="rId3" Type="http://schemas.openxmlformats.org/officeDocument/2006/relationships/tags" Target="../tags/tag320.xml"/><Relationship Id="rId2" Type="http://schemas.openxmlformats.org/officeDocument/2006/relationships/tags" Target="../tags/tag319.xml"/><Relationship Id="rId15" Type="http://schemas.openxmlformats.org/officeDocument/2006/relationships/notesSlide" Target="../notesSlides/notesSlide8.xml"/><Relationship Id="rId14" Type="http://schemas.openxmlformats.org/officeDocument/2006/relationships/slideLayout" Target="../slideLayouts/slideLayout25.xml"/><Relationship Id="rId13" Type="http://schemas.openxmlformats.org/officeDocument/2006/relationships/tags" Target="../tags/tag327.xml"/><Relationship Id="rId12" Type="http://schemas.openxmlformats.org/officeDocument/2006/relationships/image" Target="../media/image1.png"/><Relationship Id="rId11" Type="http://schemas.microsoft.com/office/2007/relationships/media" Target="../media/media8.m4a"/><Relationship Id="rId10" Type="http://schemas.openxmlformats.org/officeDocument/2006/relationships/audio" Target="../media/media8.m4a"/><Relationship Id="rId1" Type="http://schemas.openxmlformats.org/officeDocument/2006/relationships/tags" Target="../tags/tag318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1.xml"/><Relationship Id="rId4" Type="http://schemas.openxmlformats.org/officeDocument/2006/relationships/tags" Target="../tags/tag328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3"/>
          <p:cNvSpPr>
            <a:spLocks noGrp="1"/>
          </p:cNvSpPr>
          <p:nvPr>
            <p:ph type="ctrTitle" hasCustomPrompt="1"/>
          </p:nvPr>
        </p:nvSpPr>
        <p:spPr>
          <a:xfrm>
            <a:off x="1571625" y="1612900"/>
            <a:ext cx="6002338" cy="1495425"/>
          </a:xfrm>
        </p:spPr>
        <p:txBody>
          <a:bodyPr/>
          <a:lstStyle/>
          <a:p>
            <a:pPr algn="ctr" fontAlgn="auto">
              <a:lnSpc>
                <a:spcPct val="110000"/>
              </a:lnSpc>
              <a:defRPr/>
            </a:pPr>
            <a:r>
              <a:rPr lang="en-US" altLang="zh-CN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PA2</a:t>
            </a:r>
            <a:r>
              <a:rPr lang="zh-CN" altLang="en-US" sz="4800" noProof="1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习题课</a:t>
            </a:r>
            <a:endParaRPr lang="zh-CN" altLang="en-US" sz="4800" noProof="1">
              <a:solidFill>
                <a:srgbClr val="0000C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40962" name="副标题 4"/>
          <p:cNvSpPr>
            <a:spLocks noGrp="1"/>
          </p:cNvSpPr>
          <p:nvPr>
            <p:ph type="subTitle" idx="1" hasCustomPrompt="1"/>
          </p:nvPr>
        </p:nvSpPr>
        <p:spPr>
          <a:xfrm>
            <a:off x="1571626" y="3519488"/>
            <a:ext cx="6002338" cy="915987"/>
          </a:xfrm>
        </p:spPr>
        <p:txBody>
          <a:bodyPr anchor="ctr"/>
          <a:lstStyle/>
          <a:p>
            <a:pPr algn="ctr" fontAlgn="auto">
              <a:lnSpc>
                <a:spcPct val="150000"/>
              </a:lnSpc>
              <a:spcBef>
                <a:spcPts val="0"/>
              </a:spcBef>
            </a:pPr>
            <a:r>
              <a:rPr lang="en-US" altLang="zh-CN" sz="3600" b="1" noProof="1"/>
              <a:t>2022.03.20</a:t>
            </a:r>
            <a:endParaRPr lang="zh-CN" altLang="en-US" sz="3600" b="1" noProof="1"/>
          </a:p>
        </p:txBody>
      </p:sp>
      <p:sp>
        <p:nvSpPr>
          <p:cNvPr id="4096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1112838" y="446088"/>
            <a:ext cx="2441575" cy="450850"/>
          </a:xfrm>
        </p:spPr>
        <p:txBody>
          <a:bodyPr/>
          <a:lstStyle/>
          <a:p>
            <a:pPr fontAlgn="auto">
              <a:lnSpc>
                <a:spcPct val="90000"/>
              </a:lnSpc>
              <a:spcBef>
                <a:spcPts val="0"/>
              </a:spcBef>
            </a:pPr>
            <a:r>
              <a:rPr lang="zh-CN" altLang="en-US" noProof="1"/>
              <a:t>《数据结构》</a:t>
            </a:r>
            <a:r>
              <a:rPr lang="en-US" altLang="zh-CN" noProof="1"/>
              <a:t>-CST 2022 </a:t>
            </a:r>
            <a:r>
              <a:rPr lang="zh-CN" altLang="en-US" noProof="1"/>
              <a:t>春</a:t>
            </a:r>
            <a:endParaRPr lang="zh-CN" altLang="en-US" noProof="1"/>
          </a:p>
        </p:txBody>
      </p:sp>
      <p:sp>
        <p:nvSpPr>
          <p:cNvPr id="40964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1725613" y="5078413"/>
            <a:ext cx="1349375" cy="450850"/>
          </a:xfrm>
        </p:spPr>
        <p:txBody>
          <a:bodyPr/>
          <a:lstStyle/>
          <a:p>
            <a:pPr fontAlgn="auto"/>
            <a:endParaRPr lang="zh-CN" altLang="en-US" noProof="1"/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advTm="673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sym typeface="+mn-ea"/>
              </a:rPr>
              <a:t>调试技巧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268760"/>
            <a:ext cx="8139178" cy="4204543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华文楷体" panose="02010600040101010101" charset="-122"/>
                <a:ea typeface="华文楷体" panose="02010600040101010101" charset="-122"/>
              </a:rPr>
              <a:t>编程过程中出现一些错误和瑕疵在所难免，初学者往往以为通过编译和样例算法就正确了，实则往往忽略了各种复杂情况和数据量大时出现的问题等。这个时候我们就需要通过调试确定问题所在。</a:t>
            </a:r>
            <a:endParaRPr lang="zh-CN" altLang="en-US" sz="2000" dirty="0">
              <a:latin typeface="华文楷体" panose="02010600040101010101" charset="-122"/>
              <a:ea typeface="华文楷体" panose="02010600040101010101" charset="-122"/>
            </a:endParaRPr>
          </a:p>
          <a:p>
            <a:endParaRPr lang="zh-CN" altLang="en-US" sz="2000" dirty="0">
              <a:latin typeface="华文楷体" panose="02010600040101010101" charset="-122"/>
              <a:ea typeface="华文楷体" panose="02010600040101010101" charset="-122"/>
            </a:endParaRPr>
          </a:p>
          <a:p>
            <a:r>
              <a:rPr lang="zh-CN" altLang="en-US" sz="2000" dirty="0">
                <a:latin typeface="华文楷体" panose="02010600040101010101" charset="-122"/>
                <a:ea typeface="华文楷体" panose="02010600040101010101" charset="-122"/>
              </a:rPr>
              <a:t>首先一个重要的提示是注意编译产生的 warning，这里面往往包含了你的一些小疏忽。</a:t>
            </a:r>
            <a:endParaRPr lang="zh-CN" altLang="en-US" sz="2000" dirty="0"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052"/>
    </mc:Choice>
    <mc:Fallback>
      <p:transition spd="slow" advTm="52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sym typeface="+mn-ea"/>
              </a:rPr>
              <a:t>调试技巧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7375" y="1469094"/>
            <a:ext cx="8139178" cy="4369732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微软雅黑" panose="020B0503020204020204" charset="-122"/>
              </a:rPr>
              <a:t>输出调试</a:t>
            </a:r>
            <a:endParaRPr lang="zh-CN" altLang="en-US" sz="2000" dirty="0">
              <a:latin typeface="微软雅黑" panose="020B0503020204020204" charset="-122"/>
            </a:endParaRPr>
          </a:p>
          <a:p>
            <a:pPr lvl="1"/>
            <a:r>
              <a:rPr lang="zh-CN" altLang="en-US" sz="2000" dirty="0"/>
              <a:t>最常见的调试方法，在关键处输出变量的值，检查程序是否按照自己的想法运行、是否出现异常</a:t>
            </a:r>
            <a:endParaRPr lang="zh-CN" altLang="en-US" sz="2000" dirty="0"/>
          </a:p>
          <a:p>
            <a:pPr lvl="1"/>
            <a:r>
              <a:rPr lang="zh-CN" altLang="en-US" sz="2000" dirty="0">
                <a:solidFill>
                  <a:srgbClr val="FF0000"/>
                </a:solidFill>
              </a:rPr>
              <a:t>上交 OJ 时应删除所有调试信息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36"/>
    </mc:Choice>
    <mc:Fallback>
      <p:transition spd="slow" advTm="43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/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zh-CN" altLang="en-US" sz="3200" dirty="0">
                <a:sym typeface="微软雅黑" panose="020B0503020204020204" charset="-122"/>
              </a:rPr>
              <a:t>谢谢！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/>
          <p:cNvSpPr>
            <a:spLocks noGrp="1"/>
          </p:cNvSpPr>
          <p:nvPr>
            <p:ph idx="1"/>
          </p:nvPr>
        </p:nvSpPr>
        <p:spPr>
          <a:xfrm>
            <a:off x="501650" y="1484784"/>
            <a:ext cx="8140700" cy="4857279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祝大家在</a:t>
            </a:r>
            <a:r>
              <a:rPr lang="en-US" altLang="zh-CN" sz="2400" dirty="0"/>
              <a:t>PA</a:t>
            </a:r>
            <a:r>
              <a:rPr lang="zh-CN" altLang="en-US" sz="2400" dirty="0"/>
              <a:t>中取得好成绩！</a:t>
            </a:r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53"/>
    </mc:Choice>
    <mc:Fallback>
      <p:transition spd="slow" advTm="7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anose="00020600040101010101" pitchFamily="18" charset="-122"/>
              </a:rPr>
              <a:t>目录</a:t>
            </a:r>
            <a:endParaRPr lang="zh-CN" altLang="en-US" sz="4500" b="1">
              <a:solidFill>
                <a:schemeClr val="accent1"/>
              </a:solidFill>
              <a:ea typeface="汉仪旗黑-85S" panose="00020600040101010101" pitchFamily="18" charset="-122"/>
            </a:endParaRPr>
          </a:p>
        </p:txBody>
      </p:sp>
      <p:sp>
        <p:nvSpPr>
          <p:cNvPr id="43010" name="文本框 2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charset="-122"/>
              </a:rPr>
              <a:t>CONTENTS</a:t>
            </a:r>
            <a:endParaRPr lang="en-US" altLang="zh-CN" sz="2400" b="1">
              <a:solidFill>
                <a:srgbClr val="262626"/>
              </a:solidFill>
              <a:ea typeface="微软雅黑" panose="020B0503020204020204" charset="-122"/>
            </a:endParaRPr>
          </a:p>
        </p:txBody>
      </p:sp>
      <p:sp>
        <p:nvSpPr>
          <p:cNvPr id="35" name="任意多边形 34"/>
          <p:cNvSpPr/>
          <p:nvPr>
            <p:custDataLst>
              <p:tags r:id="rId3"/>
            </p:custDataLst>
          </p:nvPr>
        </p:nvSpPr>
        <p:spPr bwMode="auto">
          <a:xfrm>
            <a:off x="4310063" y="2579043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8" name="椭圆 37"/>
          <p:cNvSpPr/>
          <p:nvPr>
            <p:custDataLst>
              <p:tags r:id="rId4"/>
            </p:custDataLst>
          </p:nvPr>
        </p:nvSpPr>
        <p:spPr>
          <a:xfrm>
            <a:off x="4216400" y="2846015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/>
          <p:cNvSpPr/>
          <p:nvPr>
            <p:custDataLst>
              <p:tags r:id="rId5"/>
            </p:custDataLst>
          </p:nvPr>
        </p:nvSpPr>
        <p:spPr bwMode="auto">
          <a:xfrm>
            <a:off x="4310063" y="2946028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572000" y="2780928"/>
            <a:ext cx="3240360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 dirty="0">
                <a:solidFill>
                  <a:srgbClr val="262626"/>
                </a:solidFill>
                <a:ea typeface="微软雅黑" panose="020B0503020204020204" charset="-122"/>
              </a:rPr>
              <a:t>PA2</a:t>
            </a:r>
            <a:r>
              <a:rPr lang="zh-CN" altLang="en-US" sz="2400" b="1" dirty="0">
                <a:solidFill>
                  <a:srgbClr val="262626"/>
                </a:solidFill>
                <a:ea typeface="微软雅黑" panose="020B0503020204020204" charset="-122"/>
              </a:rPr>
              <a:t>习题讲解</a:t>
            </a:r>
            <a:endParaRPr lang="zh-CN" altLang="en-US" sz="2400" b="1" dirty="0">
              <a:solidFill>
                <a:srgbClr val="262626"/>
              </a:solidFill>
              <a:ea typeface="微软雅黑" panose="020B0503020204020204" charset="-122"/>
            </a:endParaRPr>
          </a:p>
        </p:txBody>
      </p:sp>
      <p:sp>
        <p:nvSpPr>
          <p:cNvPr id="45" name="椭圆 44"/>
          <p:cNvSpPr/>
          <p:nvPr>
            <p:custDataLst>
              <p:tags r:id="rId7"/>
            </p:custDataLst>
          </p:nvPr>
        </p:nvSpPr>
        <p:spPr>
          <a:xfrm>
            <a:off x="4216400" y="3479428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/>
          <p:cNvSpPr/>
          <p:nvPr>
            <p:custDataLst>
              <p:tags r:id="rId8"/>
            </p:custDataLst>
          </p:nvPr>
        </p:nvSpPr>
        <p:spPr bwMode="auto">
          <a:xfrm>
            <a:off x="4310063" y="3579440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572000" y="3415928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zh-CN" altLang="en-US" sz="2400" b="1" dirty="0">
                <a:solidFill>
                  <a:srgbClr val="262626"/>
                </a:solidFill>
                <a:ea typeface="微软雅黑" panose="020B0503020204020204" charset="-122"/>
              </a:rPr>
              <a:t>程序调试技巧</a:t>
            </a:r>
            <a:endParaRPr lang="zh-CN" altLang="en-US" sz="2400" b="1" dirty="0">
              <a:solidFill>
                <a:srgbClr val="262626"/>
              </a:solidFill>
              <a:ea typeface="微软雅黑" panose="020B0503020204020204" charset="-122"/>
            </a:endParaRPr>
          </a:p>
        </p:txBody>
      </p:sp>
      <p:cxnSp>
        <p:nvCxnSpPr>
          <p:cNvPr id="54" name="直接连接符 53"/>
          <p:cNvCxnSpPr/>
          <p:nvPr>
            <p:custDataLst>
              <p:tags r:id="rId10"/>
            </p:custDataLst>
          </p:nvPr>
        </p:nvCxnSpPr>
        <p:spPr>
          <a:xfrm>
            <a:off x="4572000" y="3388940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1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53"/>
    </mc:Choice>
    <mc:Fallback>
      <p:transition spd="slow" advTm="7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anose="00020600040101010101" pitchFamily="18" charset="-122"/>
              </a:rPr>
              <a:t>目录</a:t>
            </a:r>
            <a:endParaRPr lang="zh-CN" altLang="en-US" sz="4500" b="1">
              <a:solidFill>
                <a:schemeClr val="accent1"/>
              </a:solidFill>
              <a:ea typeface="汉仪旗黑-85S" panose="00020600040101010101" pitchFamily="18" charset="-122"/>
            </a:endParaRPr>
          </a:p>
        </p:txBody>
      </p:sp>
      <p:sp>
        <p:nvSpPr>
          <p:cNvPr id="43010" name="文本框 2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charset="-122"/>
              </a:rPr>
              <a:t>CONTENTS</a:t>
            </a:r>
            <a:endParaRPr lang="en-US" altLang="zh-CN" sz="2400" b="1">
              <a:solidFill>
                <a:srgbClr val="262626"/>
              </a:solidFill>
              <a:ea typeface="微软雅黑" panose="020B0503020204020204" charset="-122"/>
            </a:endParaRPr>
          </a:p>
        </p:txBody>
      </p:sp>
      <p:sp>
        <p:nvSpPr>
          <p:cNvPr id="38" name="椭圆 37"/>
          <p:cNvSpPr/>
          <p:nvPr>
            <p:custDataLst>
              <p:tags r:id="rId3"/>
            </p:custDataLst>
          </p:nvPr>
        </p:nvSpPr>
        <p:spPr>
          <a:xfrm>
            <a:off x="4216400" y="2825998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/>
          <p:cNvSpPr/>
          <p:nvPr>
            <p:custDataLst>
              <p:tags r:id="rId4"/>
            </p:custDataLst>
          </p:nvPr>
        </p:nvSpPr>
        <p:spPr bwMode="auto">
          <a:xfrm>
            <a:off x="4310063" y="2926011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572000" y="2760911"/>
            <a:ext cx="3024336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 dirty="0">
                <a:solidFill>
                  <a:srgbClr val="FF0000"/>
                </a:solidFill>
                <a:ea typeface="微软雅黑" panose="020B0503020204020204" charset="-122"/>
              </a:rPr>
              <a:t>PA2</a:t>
            </a:r>
            <a:r>
              <a:rPr lang="zh-CN" altLang="en-US" sz="2400" b="1" dirty="0">
                <a:solidFill>
                  <a:srgbClr val="FF0000"/>
                </a:solidFill>
                <a:ea typeface="微软雅黑" panose="020B0503020204020204" charset="-122"/>
              </a:rPr>
              <a:t>习题讲解</a:t>
            </a:r>
            <a:endParaRPr lang="zh-CN" altLang="en-US" sz="2400" b="1" dirty="0">
              <a:solidFill>
                <a:srgbClr val="FF0000"/>
              </a:solidFill>
              <a:ea typeface="微软雅黑" panose="020B0503020204020204" charset="-122"/>
            </a:endParaRPr>
          </a:p>
        </p:txBody>
      </p:sp>
      <p:sp>
        <p:nvSpPr>
          <p:cNvPr id="45" name="椭圆 44"/>
          <p:cNvSpPr/>
          <p:nvPr>
            <p:custDataLst>
              <p:tags r:id="rId6"/>
            </p:custDataLst>
          </p:nvPr>
        </p:nvSpPr>
        <p:spPr>
          <a:xfrm>
            <a:off x="4216400" y="3459411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/>
          <p:cNvSpPr/>
          <p:nvPr>
            <p:custDataLst>
              <p:tags r:id="rId7"/>
            </p:custDataLst>
          </p:nvPr>
        </p:nvSpPr>
        <p:spPr bwMode="auto">
          <a:xfrm>
            <a:off x="4310063" y="3559423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572000" y="3395911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zh-CN" altLang="en-US" sz="2400" b="1" dirty="0">
                <a:solidFill>
                  <a:srgbClr val="262626"/>
                </a:solidFill>
                <a:ea typeface="微软雅黑" panose="020B0503020204020204" charset="-122"/>
              </a:rPr>
              <a:t>程序调试技巧</a:t>
            </a:r>
            <a:endParaRPr lang="zh-CN" altLang="en-US" sz="2400" b="1" dirty="0">
              <a:solidFill>
                <a:srgbClr val="262626"/>
              </a:solidFill>
              <a:ea typeface="微软雅黑" panose="020B0503020204020204" charset="-122"/>
            </a:endParaRPr>
          </a:p>
        </p:txBody>
      </p:sp>
      <p:cxnSp>
        <p:nvCxnSpPr>
          <p:cNvPr id="54" name="直接连接符 53"/>
          <p:cNvCxnSpPr/>
          <p:nvPr>
            <p:custDataLst>
              <p:tags r:id="rId9"/>
            </p:custDataLst>
          </p:nvPr>
        </p:nvCxnSpPr>
        <p:spPr>
          <a:xfrm>
            <a:off x="4572000" y="3368923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6"/>
    </mc:Choice>
    <mc:Fallback>
      <p:transition spd="slow" advTm="43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/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PA2-1 Risk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/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/>
              <a:t>已知</a:t>
            </a:r>
            <a:r>
              <a:rPr lang="en-US" altLang="zh-CN" sz="2200" dirty="0"/>
              <a:t>n</a:t>
            </a:r>
            <a:r>
              <a:rPr lang="zh-CN" altLang="en-US" sz="2200" dirty="0"/>
              <a:t>天的新增确诊，</a:t>
            </a:r>
            <a:r>
              <a:rPr lang="zh-CN" altLang="en-US" sz="2200" dirty="0">
                <a:sym typeface="微软雅黑" panose="020B0503020204020204" charset="-122"/>
              </a:rPr>
              <a:t>考查第</a:t>
            </a:r>
            <a:r>
              <a:rPr lang="en-US" altLang="zh-CN" sz="2200" dirty="0" err="1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日前连续</a:t>
            </a:r>
            <a:r>
              <a:rPr lang="en-US" altLang="zh-CN" sz="2200" dirty="0">
                <a:sym typeface="微软雅黑" panose="020B0503020204020204" charset="-122"/>
              </a:rPr>
              <a:t>m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天的最高每日新增确诊（不妨记为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）以判断该日风险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给定阈值</a:t>
            </a:r>
            <a:r>
              <a:rPr lang="en-US" altLang="zh-CN" sz="2200" dirty="0">
                <a:sym typeface="微软雅黑" panose="020B0503020204020204" charset="-122"/>
              </a:rPr>
              <a:t>p</a:t>
            </a:r>
            <a:r>
              <a:rPr lang="zh-CN" altLang="en-US" sz="2200" dirty="0">
                <a:sym typeface="微软雅黑" panose="020B0503020204020204" charset="-122"/>
              </a:rPr>
              <a:t>、</a:t>
            </a:r>
            <a:r>
              <a:rPr lang="en-US" altLang="zh-CN" sz="2200" dirty="0">
                <a:sym typeface="微软雅黑" panose="020B0503020204020204" charset="-122"/>
              </a:rPr>
              <a:t>q</a:t>
            </a:r>
            <a:r>
              <a:rPr lang="zh-CN" altLang="en-US" sz="2200" dirty="0">
                <a:sym typeface="微软雅黑" panose="020B0503020204020204" charset="-122"/>
              </a:rPr>
              <a:t>分出三个区间，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所在区间决定该日风险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/>
              <a:t>给出</a:t>
            </a:r>
            <a:r>
              <a:rPr lang="en-US" altLang="zh-CN" sz="2200" dirty="0"/>
              <a:t>T</a:t>
            </a:r>
            <a:r>
              <a:rPr lang="zh-CN" altLang="en-US" sz="2200" dirty="0"/>
              <a:t>组</a:t>
            </a:r>
            <a:r>
              <a:rPr lang="en-US" altLang="zh-CN" sz="2200" dirty="0"/>
              <a:t>p</a:t>
            </a:r>
            <a:r>
              <a:rPr lang="zh-CN" altLang="en-US" sz="2200" dirty="0"/>
              <a:t>、</a:t>
            </a:r>
            <a:r>
              <a:rPr lang="en-US" altLang="zh-CN" sz="2200" dirty="0"/>
              <a:t>q</a:t>
            </a:r>
            <a:r>
              <a:rPr lang="zh-CN" altLang="en-US" sz="2200" dirty="0"/>
              <a:t>，求出不同风险级天数</a:t>
            </a:r>
            <a:endParaRPr lang="en-US" altLang="zh-CN" sz="2200" dirty="0"/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n≤1000000</a:t>
            </a:r>
            <a:r>
              <a:rPr lang="zh-CN" altLang="en-US" sz="2200" dirty="0">
                <a:sym typeface="微软雅黑" panose="020B0503020204020204" charset="-122"/>
              </a:rPr>
              <a:t>，</a:t>
            </a:r>
            <a:r>
              <a:rPr lang="en-US" altLang="zh-CN" sz="2200" dirty="0">
                <a:sym typeface="微软雅黑" panose="020B0503020204020204" charset="-122"/>
              </a:rPr>
              <a:t>T</a:t>
            </a:r>
            <a:r>
              <a:rPr lang="zh-CN" altLang="en-US" sz="2200" dirty="0">
                <a:sym typeface="微软雅黑" panose="020B0503020204020204" charset="-122"/>
              </a:rPr>
              <a:t>≤</a:t>
            </a:r>
            <a:r>
              <a:rPr lang="en-US" altLang="zh-CN" sz="2200" dirty="0">
                <a:sym typeface="微软雅黑" panose="020B0503020204020204" charset="-122"/>
              </a:rPr>
              <a:t>100000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用</a:t>
            </a:r>
            <a:r>
              <a:rPr lang="en-US" altLang="zh-CN" sz="2200" dirty="0" err="1">
                <a:sym typeface="微软雅黑" panose="020B0503020204020204" charset="-122"/>
              </a:rPr>
              <a:t>queap</a:t>
            </a:r>
            <a:r>
              <a:rPr lang="zh-CN" altLang="en-US" sz="2200" dirty="0">
                <a:sym typeface="微软雅黑" panose="020B0503020204020204" charset="-122"/>
              </a:rPr>
              <a:t> 求出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en-US" altLang="zh-CN" sz="2200" dirty="0">
                <a:solidFill>
                  <a:srgbClr val="000000">
                    <a:lumMod val="85000"/>
                    <a:lumOff val="15000"/>
                  </a:srgbClr>
                </a:solidFill>
                <a:sym typeface="微软雅黑" panose="020B0503020204020204" charset="-122"/>
              </a:rPr>
              <a:t> O(n)</a:t>
            </a:r>
            <a:endParaRPr lang="en-US" altLang="zh-CN" sz="1050" b="1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对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排序 </a:t>
            </a:r>
            <a:r>
              <a:rPr lang="en-US" altLang="zh-CN" sz="2200" dirty="0">
                <a:sym typeface="微软雅黑" panose="020B0503020204020204" charset="-122"/>
              </a:rPr>
              <a:t>O(</a:t>
            </a:r>
            <a:r>
              <a:rPr lang="en-US" altLang="zh-CN" sz="2200" dirty="0" err="1">
                <a:sym typeface="微软雅黑" panose="020B0503020204020204" charset="-122"/>
              </a:rPr>
              <a:t>nlogn</a:t>
            </a:r>
            <a:r>
              <a:rPr lang="en-US" altLang="zh-CN" sz="2200" dirty="0">
                <a:sym typeface="微软雅黑" panose="020B0503020204020204" charset="-122"/>
              </a:rPr>
              <a:t>)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用二分查找确定三个区间中</a:t>
            </a:r>
            <a:r>
              <a:rPr lang="en-US" altLang="zh-CN" sz="2200" dirty="0">
                <a:sym typeface="微软雅黑" panose="020B0503020204020204" charset="-122"/>
              </a:rPr>
              <a:t>d</a:t>
            </a:r>
            <a:r>
              <a:rPr lang="en-US" altLang="zh-CN" sz="1050" b="1" dirty="0">
                <a:sym typeface="微软雅黑" panose="020B0503020204020204" charset="-122"/>
              </a:rPr>
              <a:t>i</a:t>
            </a:r>
            <a:r>
              <a:rPr lang="zh-CN" altLang="en-US" sz="2200" dirty="0">
                <a:sym typeface="微软雅黑" panose="020B0503020204020204" charset="-122"/>
              </a:rPr>
              <a:t>的数量</a:t>
            </a:r>
            <a:r>
              <a:rPr lang="en-US" altLang="zh-CN" sz="2200" dirty="0">
                <a:sym typeface="微软雅黑" panose="020B0503020204020204" charset="-122"/>
              </a:rPr>
              <a:t>O(</a:t>
            </a:r>
            <a:r>
              <a:rPr lang="en-US" altLang="zh-CN" sz="2200" dirty="0" err="1">
                <a:sym typeface="微软雅黑" panose="020B0503020204020204" charset="-122"/>
              </a:rPr>
              <a:t>Tlogn</a:t>
            </a:r>
            <a:r>
              <a:rPr lang="en-US" altLang="zh-CN" sz="2200" dirty="0">
                <a:sym typeface="微软雅黑" panose="020B0503020204020204" charset="-122"/>
              </a:rPr>
              <a:t>)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endParaRPr sz="1400" dirty="0">
              <a:sym typeface="微软雅黑" panose="020B0503020204020204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046"/>
    </mc:Choice>
    <mc:Fallback>
      <p:transition spd="slow" advTm="137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/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PA2-2 Polynomial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/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多项式展开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涉及加、减、乘、次幂运算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多项式长度 </a:t>
            </a:r>
            <a:r>
              <a:rPr lang="en-US" altLang="zh-CN" sz="2200" dirty="0">
                <a:sym typeface="微软雅黑" panose="020B0503020204020204" charset="-122"/>
              </a:rPr>
              <a:t>0&lt;n≤1000000</a:t>
            </a:r>
            <a:r>
              <a:rPr lang="zh-CN" altLang="en-US" sz="2200" dirty="0">
                <a:sym typeface="微软雅黑" panose="020B0503020204020204" charset="-122"/>
              </a:rPr>
              <a:t>，次幂</a:t>
            </a:r>
            <a:r>
              <a:rPr lang="en-US" altLang="zh-CN" sz="2200" dirty="0">
                <a:sym typeface="微软雅黑" panose="020B0503020204020204" charset="-122"/>
              </a:rPr>
              <a:t>k</a:t>
            </a:r>
            <a:r>
              <a:rPr lang="zh-CN" altLang="en-US" sz="2200" dirty="0">
                <a:sym typeface="微软雅黑" panose="020B0503020204020204" charset="-122"/>
              </a:rPr>
              <a:t>≤</a:t>
            </a:r>
            <a:r>
              <a:rPr lang="en-US" altLang="zh-CN" sz="2200" dirty="0">
                <a:sym typeface="微软雅黑" panose="020B0503020204020204" charset="-122"/>
              </a:rPr>
              <a:t>4</a:t>
            </a:r>
            <a:r>
              <a:rPr lang="zh-CN" altLang="en-US" sz="2200" dirty="0">
                <a:sym typeface="微软雅黑" panose="020B0503020204020204" charset="-122"/>
              </a:rPr>
              <a:t>，最高次数</a:t>
            </a:r>
            <a:r>
              <a:rPr lang="en-US" altLang="zh-CN" sz="2200" dirty="0">
                <a:sym typeface="微软雅黑" panose="020B0503020204020204" charset="-122"/>
              </a:rPr>
              <a:t>m</a:t>
            </a:r>
            <a:r>
              <a:rPr lang="zh-CN" altLang="en-US" sz="2200" dirty="0">
                <a:sym typeface="微软雅黑" panose="020B0503020204020204" charset="-122"/>
              </a:rPr>
              <a:t>≤</a:t>
            </a:r>
            <a:r>
              <a:rPr lang="en-US" altLang="zh-CN" sz="2200" dirty="0">
                <a:sym typeface="微软雅黑" panose="020B0503020204020204" charset="-122"/>
              </a:rPr>
              <a:t>64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使用中缀表达式求值的方法求解</a:t>
            </a:r>
            <a:endParaRPr lang="en-US" altLang="zh-CN" sz="1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次幂直接展开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注意自行构造最坏情况</a:t>
            </a:r>
            <a:endParaRPr lang="en-US" altLang="zh-CN" sz="2200" dirty="0">
              <a:sym typeface="微软雅黑" panose="020B0503020204020204" charset="-122"/>
            </a:endParaRPr>
          </a:p>
        </p:txBody>
      </p:sp>
      <p:sp>
        <p:nvSpPr>
          <p:cNvPr id="3" name="墨迹 2"/>
          <p:cNvSpPr/>
          <p:nvPr/>
        </p:nvSpPr>
        <p:spPr bwMode="auto">
          <a:xfrm>
            <a:off x="2496960" y="1301400"/>
            <a:ext cx="6474600" cy="3817800"/>
          </a:xfrm>
          <a:prstGeom prst="rect">
            <a:avLst/>
          </a:prstGeom>
        </p:spPr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901"/>
    </mc:Choice>
    <mc:Fallback>
      <p:transition spd="slow" advTm="108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/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PA2-3 </a:t>
            </a:r>
            <a:r>
              <a:rPr lang="zh-CN" altLang="en-US" sz="3200" dirty="0">
                <a:sym typeface="微软雅黑" panose="020B0503020204020204" charset="-122"/>
              </a:rPr>
              <a:t>⑨的完美文本编辑器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/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3456383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实现一个拥有两个光标的文本编辑器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支持：移动一个光标、在当前光标处插入或删除一个字符、翻转两个光标之间的字符、输出当前文本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初始文本长度 </a:t>
            </a:r>
            <a:r>
              <a:rPr lang="en-US" altLang="zh-CN" sz="2200" dirty="0">
                <a:sym typeface="微软雅黑" panose="020B0503020204020204" charset="-122"/>
              </a:rPr>
              <a:t>≤ 3,200,000, </a:t>
            </a:r>
            <a:r>
              <a:rPr lang="zh-CN" altLang="en-US" sz="2200" dirty="0">
                <a:sym typeface="微软雅黑" panose="020B0503020204020204" charset="-122"/>
              </a:rPr>
              <a:t>操作次数 </a:t>
            </a:r>
            <a:r>
              <a:rPr lang="en-US" altLang="zh-CN" sz="2200" dirty="0">
                <a:sym typeface="微软雅黑" panose="020B0503020204020204" charset="-122"/>
              </a:rPr>
              <a:t>≤ 4,000,000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链表维护：除了翻转操作，均可直接支持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翻转操作：一种方法是利用两个单链表实现</a:t>
            </a:r>
            <a:endParaRPr lang="en-US" altLang="zh-CN" sz="2200" dirty="0">
              <a:sym typeface="微软雅黑" panose="020B0503020204020204" charset="-122"/>
            </a:endParaRPr>
          </a:p>
        </p:txBody>
      </p:sp>
      <p:sp>
        <p:nvSpPr>
          <p:cNvPr id="2" name="Oval 1"/>
          <p:cNvSpPr/>
          <p:nvPr/>
        </p:nvSpPr>
        <p:spPr>
          <a:xfrm>
            <a:off x="1043608" y="5703118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Oval 7"/>
          <p:cNvSpPr/>
          <p:nvPr/>
        </p:nvSpPr>
        <p:spPr>
          <a:xfrm>
            <a:off x="5868144" y="5703118"/>
            <a:ext cx="576064" cy="57606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Oval 1"/>
          <p:cNvSpPr/>
          <p:nvPr/>
        </p:nvSpPr>
        <p:spPr>
          <a:xfrm>
            <a:off x="1043608" y="4879117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Oval 7"/>
          <p:cNvSpPr/>
          <p:nvPr/>
        </p:nvSpPr>
        <p:spPr>
          <a:xfrm>
            <a:off x="5868144" y="4879117"/>
            <a:ext cx="576064" cy="57606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>
            <a:stCxn id="17" idx="6"/>
            <a:endCxn id="21" idx="2"/>
          </p:cNvCxnSpPr>
          <p:nvPr/>
        </p:nvCxnSpPr>
        <p:spPr>
          <a:xfrm>
            <a:off x="1619672" y="5167149"/>
            <a:ext cx="79208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23" idx="6"/>
            <a:endCxn id="18" idx="2"/>
          </p:cNvCxnSpPr>
          <p:nvPr/>
        </p:nvCxnSpPr>
        <p:spPr>
          <a:xfrm>
            <a:off x="5220072" y="5167149"/>
            <a:ext cx="64807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2411760" y="4879117"/>
            <a:ext cx="2808312" cy="576064"/>
            <a:chOff x="2411760" y="4879117"/>
            <a:chExt cx="2808312" cy="576064"/>
          </a:xfrm>
        </p:grpSpPr>
        <p:grpSp>
          <p:nvGrpSpPr>
            <p:cNvPr id="45" name="组合 44"/>
            <p:cNvGrpSpPr/>
            <p:nvPr/>
          </p:nvGrpSpPr>
          <p:grpSpPr>
            <a:xfrm>
              <a:off x="2411760" y="4879117"/>
              <a:ext cx="2808312" cy="576064"/>
              <a:chOff x="2411760" y="4879117"/>
              <a:chExt cx="2808312" cy="576064"/>
            </a:xfrm>
          </p:grpSpPr>
          <p:grpSp>
            <p:nvGrpSpPr>
              <p:cNvPr id="43" name="组合 42"/>
              <p:cNvGrpSpPr/>
              <p:nvPr/>
            </p:nvGrpSpPr>
            <p:grpSpPr>
              <a:xfrm>
                <a:off x="2411760" y="4879117"/>
                <a:ext cx="2808312" cy="576064"/>
                <a:chOff x="2411760" y="4879117"/>
                <a:chExt cx="2808312" cy="576064"/>
              </a:xfrm>
            </p:grpSpPr>
            <p:sp>
              <p:nvSpPr>
                <p:cNvPr id="21" name="Oval 4"/>
                <p:cNvSpPr/>
                <p:nvPr/>
              </p:nvSpPr>
              <p:spPr>
                <a:xfrm>
                  <a:off x="2411760" y="4879117"/>
                  <a:ext cx="576064" cy="576064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2" name="Oval 5"/>
                <p:cNvSpPr/>
                <p:nvPr/>
              </p:nvSpPr>
              <p:spPr>
                <a:xfrm>
                  <a:off x="3491880" y="4879117"/>
                  <a:ext cx="576064" cy="576064"/>
                </a:xfrm>
                <a:prstGeom prst="ellipse">
                  <a:avLst/>
                </a:prstGeom>
              </p:spPr>
              <p:style>
                <a:lnRef idx="2">
                  <a:schemeClr val="accent5">
                    <a:shade val="50000"/>
                  </a:schemeClr>
                </a:lnRef>
                <a:fillRef idx="1">
                  <a:schemeClr val="accent5"/>
                </a:fillRef>
                <a:effectRef idx="0">
                  <a:schemeClr val="accent5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" name="Oval 6"/>
                <p:cNvSpPr/>
                <p:nvPr/>
              </p:nvSpPr>
              <p:spPr>
                <a:xfrm>
                  <a:off x="4644008" y="4879117"/>
                  <a:ext cx="576064" cy="576064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31" name="直接箭头连接符 30"/>
              <p:cNvCxnSpPr>
                <a:stCxn id="21" idx="6"/>
                <a:endCxn id="22" idx="2"/>
              </p:cNvCxnSpPr>
              <p:nvPr/>
            </p:nvCxnSpPr>
            <p:spPr>
              <a:xfrm>
                <a:off x="2987824" y="5167149"/>
                <a:ext cx="50405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直接箭头连接符 31"/>
            <p:cNvCxnSpPr>
              <a:stCxn id="22" idx="6"/>
              <a:endCxn id="23" idx="2"/>
            </p:cNvCxnSpPr>
            <p:nvPr/>
          </p:nvCxnSpPr>
          <p:spPr>
            <a:xfrm>
              <a:off x="4067944" y="5167149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直接箭头连接符 50"/>
          <p:cNvCxnSpPr>
            <a:stCxn id="5" idx="2"/>
            <a:endCxn id="2" idx="6"/>
          </p:cNvCxnSpPr>
          <p:nvPr/>
        </p:nvCxnSpPr>
        <p:spPr>
          <a:xfrm flipH="1" flipV="1">
            <a:off x="1619672" y="5991150"/>
            <a:ext cx="792088" cy="56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/>
          <p:cNvGrpSpPr/>
          <p:nvPr/>
        </p:nvGrpSpPr>
        <p:grpSpPr>
          <a:xfrm>
            <a:off x="2411760" y="5708798"/>
            <a:ext cx="2808312" cy="576064"/>
            <a:chOff x="2411760" y="5708798"/>
            <a:chExt cx="2808312" cy="576064"/>
          </a:xfrm>
        </p:grpSpPr>
        <p:grpSp>
          <p:nvGrpSpPr>
            <p:cNvPr id="15" name="Group 14"/>
            <p:cNvGrpSpPr/>
            <p:nvPr/>
          </p:nvGrpSpPr>
          <p:grpSpPr>
            <a:xfrm>
              <a:off x="2411760" y="5708798"/>
              <a:ext cx="2808312" cy="576064"/>
              <a:chOff x="2411760" y="5703118"/>
              <a:chExt cx="2808312" cy="576064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2411760" y="5703118"/>
                <a:ext cx="576064" cy="576064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3491880" y="5703118"/>
                <a:ext cx="576064" cy="576064"/>
              </a:xfrm>
              <a:prstGeom prst="ellipse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4644008" y="5703118"/>
                <a:ext cx="576064" cy="576064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56" name="直接箭头连接符 55"/>
            <p:cNvCxnSpPr>
              <a:stCxn id="6" idx="2"/>
              <a:endCxn id="5" idx="6"/>
            </p:cNvCxnSpPr>
            <p:nvPr/>
          </p:nvCxnSpPr>
          <p:spPr>
            <a:xfrm flipH="1">
              <a:off x="2987824" y="5996830"/>
              <a:ext cx="50405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箭头连接符 56"/>
            <p:cNvCxnSpPr>
              <a:stCxn id="7" idx="2"/>
              <a:endCxn id="6" idx="6"/>
            </p:cNvCxnSpPr>
            <p:nvPr/>
          </p:nvCxnSpPr>
          <p:spPr>
            <a:xfrm flipH="1">
              <a:off x="4067944" y="5996830"/>
              <a:ext cx="5760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直接箭头连接符 57"/>
          <p:cNvCxnSpPr>
            <a:stCxn id="8" idx="2"/>
            <a:endCxn id="7" idx="6"/>
          </p:cNvCxnSpPr>
          <p:nvPr/>
        </p:nvCxnSpPr>
        <p:spPr>
          <a:xfrm flipH="1">
            <a:off x="5220072" y="5991150"/>
            <a:ext cx="648072" cy="56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墨迹 3"/>
          <p:cNvSpPr/>
          <p:nvPr/>
        </p:nvSpPr>
        <p:spPr bwMode="auto">
          <a:xfrm>
            <a:off x="1233000" y="2226240"/>
            <a:ext cx="7405560" cy="1320120"/>
          </a:xfrm>
          <a:prstGeom prst="rect">
            <a:avLst/>
          </a:prstGeom>
        </p:spPr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231"/>
    </mc:Choice>
    <mc:Fallback>
      <p:transition spd="slow" advTm="130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-0.00261 0.12037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" y="6019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44444E-6 L -3.33333E-6 -0.12107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" y="-6042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5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1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5058" grpId="0" build="p"/>
      <p:bldP spid="2" grpId="0" animBg="1"/>
      <p:bldP spid="8" grpId="0" animBg="1"/>
      <p:bldP spid="17" grpId="0" animBg="1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标题 1"/>
          <p:cNvSpPr>
            <a:spLocks noGrp="1"/>
          </p:cNvSpPr>
          <p:nvPr>
            <p:ph type="title"/>
          </p:nvPr>
        </p:nvSpPr>
        <p:spPr>
          <a:xfrm>
            <a:off x="501650" y="442913"/>
            <a:ext cx="8140700" cy="442912"/>
          </a:xfrm>
        </p:spPr>
        <p:txBody>
          <a:bodyPr/>
          <a:lstStyle/>
          <a:p>
            <a:r>
              <a:rPr lang="en-US" altLang="zh-CN" sz="3200" dirty="0">
                <a:sym typeface="微软雅黑" panose="020B0503020204020204" charset="-122"/>
              </a:rPr>
              <a:t>LAB1 </a:t>
            </a:r>
            <a:r>
              <a:rPr lang="zh-CN" altLang="en-US" sz="3200" dirty="0">
                <a:sym typeface="微软雅黑" panose="020B0503020204020204" charset="-122"/>
              </a:rPr>
              <a:t>设计测例（</a:t>
            </a:r>
            <a:r>
              <a:rPr lang="en-US" altLang="zh-CN" sz="3200" dirty="0">
                <a:sym typeface="微软雅黑" panose="020B0503020204020204" charset="-122"/>
              </a:rPr>
              <a:t>Zuma</a:t>
            </a:r>
            <a:r>
              <a:rPr lang="zh-CN" altLang="en-US" sz="3200" dirty="0">
                <a:sym typeface="微软雅黑" panose="020B0503020204020204" charset="-122"/>
              </a:rPr>
              <a:t>）</a:t>
            </a:r>
            <a:endParaRPr lang="en-US" altLang="zh-CN" sz="3200" dirty="0">
              <a:sym typeface="微软雅黑" panose="020B0503020204020204" charset="-122"/>
            </a:endParaRPr>
          </a:p>
        </p:txBody>
      </p:sp>
      <p:sp>
        <p:nvSpPr>
          <p:cNvPr id="45058" name="内容占位符 2"/>
          <p:cNvSpPr>
            <a:spLocks noGrp="1"/>
          </p:cNvSpPr>
          <p:nvPr>
            <p:ph idx="1"/>
          </p:nvPr>
        </p:nvSpPr>
        <p:spPr>
          <a:xfrm>
            <a:off x="501650" y="1484784"/>
            <a:ext cx="8318822" cy="5184576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题目大意：</a:t>
            </a:r>
            <a:endParaRPr lang="en-US" altLang="zh-CN" sz="2400" dirty="0"/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Zuma </a:t>
            </a:r>
            <a:r>
              <a:rPr lang="zh-CN" altLang="en-US" sz="2200" dirty="0">
                <a:sym typeface="微软雅黑" panose="020B0503020204020204" charset="-122"/>
              </a:rPr>
              <a:t>本是往年一道通过率较低的题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改为助教提供代码，同学提供数据来</a:t>
            </a:r>
            <a:r>
              <a:rPr lang="en-US" altLang="zh-CN" sz="2200" dirty="0">
                <a:sym typeface="微软雅黑" panose="020B0503020204020204" charset="-122"/>
              </a:rPr>
              <a:t>hack</a:t>
            </a:r>
            <a:r>
              <a:rPr lang="zh-CN" altLang="en-US" sz="2200" dirty="0">
                <a:sym typeface="微软雅黑" panose="020B0503020204020204" charset="-122"/>
              </a:rPr>
              <a:t>它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en-US" altLang="zh-CN" sz="2200" dirty="0">
                <a:sym typeface="微软雅黑" panose="020B0503020204020204" charset="-122"/>
              </a:rPr>
              <a:t>Wrong Answer &gt; Runtime Error &gt; Time Limit Exceeded = Memory Limit Exceeded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提供数据需要符合原题要求</a:t>
            </a:r>
            <a:endParaRPr lang="en-US" altLang="zh-CN" sz="2200" dirty="0">
              <a:sym typeface="微软雅黑" panose="020B0503020204020204" charset="-122"/>
            </a:endParaRPr>
          </a:p>
          <a:p>
            <a:r>
              <a:rPr lang="zh-CN" altLang="en-US" sz="2400" dirty="0">
                <a:sym typeface="微软雅黑" panose="020B0503020204020204" charset="-122"/>
              </a:rPr>
              <a:t>解题思路：</a:t>
            </a:r>
            <a:endParaRPr lang="en-US" altLang="zh-CN" sz="2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阅读代码，分析逻辑（对抗思路）</a:t>
            </a:r>
            <a:endParaRPr lang="en-US" altLang="zh-CN" sz="14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有需要的话可以用代码构造测例</a:t>
            </a:r>
            <a:endParaRPr lang="en-US" altLang="zh-CN" sz="2200" dirty="0">
              <a:sym typeface="微软雅黑" panose="020B0503020204020204" charset="-122"/>
            </a:endParaRPr>
          </a:p>
          <a:p>
            <a:pPr lvl="1"/>
            <a:r>
              <a:rPr lang="zh-CN" altLang="en-US" sz="2200" dirty="0">
                <a:sym typeface="微软雅黑" panose="020B0503020204020204" charset="-122"/>
              </a:rPr>
              <a:t>报告中说明测例构造思路（重要）</a:t>
            </a:r>
            <a:endParaRPr lang="en-US" altLang="zh-CN" sz="2200" dirty="0">
              <a:sym typeface="微软雅黑" panose="020B0503020204020204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318"/>
    </mc:Choice>
    <mc:Fallback>
      <p:transition spd="slow" advTm="106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05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文本框 2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35100" y="2654300"/>
            <a:ext cx="18510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b"/>
          <a:lstStyle/>
          <a:p>
            <a:pPr algn="ctr"/>
            <a:r>
              <a:rPr lang="zh-CN" altLang="en-US" sz="4500" b="1">
                <a:solidFill>
                  <a:schemeClr val="accent1"/>
                </a:solidFill>
                <a:ea typeface="汉仪旗黑-85S" panose="00020600040101010101" pitchFamily="18" charset="-122"/>
              </a:rPr>
              <a:t>目录</a:t>
            </a:r>
            <a:endParaRPr lang="zh-CN" altLang="en-US" sz="4500" b="1">
              <a:solidFill>
                <a:schemeClr val="accent1"/>
              </a:solidFill>
              <a:ea typeface="汉仪旗黑-85S" panose="00020600040101010101" pitchFamily="18" charset="-122"/>
            </a:endParaRPr>
          </a:p>
        </p:txBody>
      </p:sp>
      <p:sp>
        <p:nvSpPr>
          <p:cNvPr id="43010" name="文本框 2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5100" y="3543300"/>
            <a:ext cx="1851025" cy="37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34290"/>
          <a:lstStyle/>
          <a:p>
            <a:pPr algn="ctr">
              <a:lnSpc>
                <a:spcPct val="80000"/>
              </a:lnSpc>
            </a:pPr>
            <a:r>
              <a:rPr lang="en-US" altLang="zh-CN" sz="2400" b="1">
                <a:solidFill>
                  <a:srgbClr val="262626"/>
                </a:solidFill>
                <a:ea typeface="微软雅黑" panose="020B0503020204020204" charset="-122"/>
              </a:rPr>
              <a:t>CONTENTS</a:t>
            </a:r>
            <a:endParaRPr lang="en-US" altLang="zh-CN" sz="2400" b="1">
              <a:solidFill>
                <a:srgbClr val="262626"/>
              </a:solidFill>
              <a:ea typeface="微软雅黑" panose="020B0503020204020204" charset="-122"/>
            </a:endParaRPr>
          </a:p>
        </p:txBody>
      </p:sp>
      <p:sp>
        <p:nvSpPr>
          <p:cNvPr id="38" name="椭圆 37"/>
          <p:cNvSpPr/>
          <p:nvPr>
            <p:custDataLst>
              <p:tags r:id="rId3"/>
            </p:custDataLst>
          </p:nvPr>
        </p:nvSpPr>
        <p:spPr>
          <a:xfrm>
            <a:off x="4216400" y="2774007"/>
            <a:ext cx="368300" cy="3667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39" name="任意多边形 38"/>
          <p:cNvSpPr/>
          <p:nvPr>
            <p:custDataLst>
              <p:tags r:id="rId4"/>
            </p:custDataLst>
          </p:nvPr>
        </p:nvSpPr>
        <p:spPr bwMode="auto">
          <a:xfrm>
            <a:off x="4310063" y="2874020"/>
            <a:ext cx="180975" cy="16668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6" name="矩形 3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572000" y="2708920"/>
            <a:ext cx="2679700" cy="48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pPr>
              <a:buSzPct val="100000"/>
            </a:pPr>
            <a:r>
              <a:rPr lang="en-US" altLang="zh-CN" sz="2400" b="1">
                <a:ea typeface="微软雅黑" panose="020B0503020204020204" charset="-122"/>
              </a:rPr>
              <a:t>PA2</a:t>
            </a:r>
            <a:r>
              <a:rPr lang="zh-CN" altLang="en-US" sz="2400" b="1">
                <a:ea typeface="微软雅黑" panose="020B0503020204020204" charset="-122"/>
              </a:rPr>
              <a:t>习题</a:t>
            </a:r>
            <a:r>
              <a:rPr lang="zh-CN" altLang="en-US" sz="2400" b="1" dirty="0">
                <a:ea typeface="微软雅黑" panose="020B0503020204020204" charset="-122"/>
              </a:rPr>
              <a:t>讲解</a:t>
            </a:r>
            <a:endParaRPr lang="zh-CN" altLang="en-US" sz="2400" b="1" dirty="0">
              <a:ea typeface="微软雅黑" panose="020B0503020204020204" charset="-122"/>
            </a:endParaRPr>
          </a:p>
        </p:txBody>
      </p:sp>
      <p:sp>
        <p:nvSpPr>
          <p:cNvPr id="45" name="椭圆 44"/>
          <p:cNvSpPr/>
          <p:nvPr>
            <p:custDataLst>
              <p:tags r:id="rId6"/>
            </p:custDataLst>
          </p:nvPr>
        </p:nvSpPr>
        <p:spPr>
          <a:xfrm>
            <a:off x="4216400" y="3407420"/>
            <a:ext cx="368300" cy="3683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>
            <a:normAutofit lnSpcReduction="1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6" name="任意多边形 45"/>
          <p:cNvSpPr/>
          <p:nvPr>
            <p:custDataLst>
              <p:tags r:id="rId7"/>
            </p:custDataLst>
          </p:nvPr>
        </p:nvSpPr>
        <p:spPr bwMode="auto">
          <a:xfrm>
            <a:off x="4310063" y="3507432"/>
            <a:ext cx="180975" cy="16827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608909" h="559493">
                <a:moveTo>
                  <a:pt x="470180" y="272856"/>
                </a:moveTo>
                <a:lnTo>
                  <a:pt x="476019" y="272856"/>
                </a:lnTo>
                <a:lnTo>
                  <a:pt x="481953" y="272856"/>
                </a:lnTo>
                <a:cubicBezTo>
                  <a:pt x="509171" y="272856"/>
                  <a:pt x="531210" y="294963"/>
                  <a:pt x="531210" y="322056"/>
                </a:cubicBezTo>
                <a:lnTo>
                  <a:pt x="531210" y="376617"/>
                </a:lnTo>
                <a:cubicBezTo>
                  <a:pt x="531210" y="385084"/>
                  <a:pt x="526783" y="392609"/>
                  <a:pt x="520096" y="397031"/>
                </a:cubicBezTo>
                <a:lnTo>
                  <a:pt x="520096" y="449711"/>
                </a:lnTo>
                <a:cubicBezTo>
                  <a:pt x="520096" y="450558"/>
                  <a:pt x="520661" y="451498"/>
                  <a:pt x="521509" y="451875"/>
                </a:cubicBezTo>
                <a:cubicBezTo>
                  <a:pt x="528949" y="455450"/>
                  <a:pt x="565492" y="473888"/>
                  <a:pt x="599209" y="501639"/>
                </a:cubicBezTo>
                <a:cubicBezTo>
                  <a:pt x="605425" y="506625"/>
                  <a:pt x="608909" y="514150"/>
                  <a:pt x="608909" y="522052"/>
                </a:cubicBezTo>
                <a:lnTo>
                  <a:pt x="608909" y="559493"/>
                </a:lnTo>
                <a:lnTo>
                  <a:pt x="483083" y="559493"/>
                </a:lnTo>
                <a:lnTo>
                  <a:pt x="483083" y="515561"/>
                </a:lnTo>
                <a:cubicBezTo>
                  <a:pt x="483083" y="499475"/>
                  <a:pt x="476019" y="484424"/>
                  <a:pt x="463587" y="474264"/>
                </a:cubicBezTo>
                <a:cubicBezTo>
                  <a:pt x="453039" y="465609"/>
                  <a:pt x="442302" y="457707"/>
                  <a:pt x="431848" y="450558"/>
                </a:cubicBezTo>
                <a:cubicBezTo>
                  <a:pt x="431848" y="450370"/>
                  <a:pt x="431942" y="450087"/>
                  <a:pt x="431942" y="449711"/>
                </a:cubicBezTo>
                <a:lnTo>
                  <a:pt x="431942" y="397031"/>
                </a:lnTo>
                <a:cubicBezTo>
                  <a:pt x="425350" y="392609"/>
                  <a:pt x="420923" y="385084"/>
                  <a:pt x="420923" y="376617"/>
                </a:cubicBezTo>
                <a:lnTo>
                  <a:pt x="420923" y="322056"/>
                </a:lnTo>
                <a:cubicBezTo>
                  <a:pt x="420923" y="294775"/>
                  <a:pt x="443056" y="272856"/>
                  <a:pt x="470180" y="272856"/>
                </a:cubicBezTo>
                <a:close/>
                <a:moveTo>
                  <a:pt x="127004" y="272856"/>
                </a:moveTo>
                <a:lnTo>
                  <a:pt x="132940" y="272856"/>
                </a:lnTo>
                <a:lnTo>
                  <a:pt x="138781" y="272856"/>
                </a:lnTo>
                <a:cubicBezTo>
                  <a:pt x="166104" y="272856"/>
                  <a:pt x="188057" y="294963"/>
                  <a:pt x="188057" y="322056"/>
                </a:cubicBezTo>
                <a:lnTo>
                  <a:pt x="188057" y="376617"/>
                </a:lnTo>
                <a:cubicBezTo>
                  <a:pt x="188057" y="385084"/>
                  <a:pt x="183629" y="392609"/>
                  <a:pt x="177033" y="397031"/>
                </a:cubicBezTo>
                <a:lnTo>
                  <a:pt x="177033" y="449711"/>
                </a:lnTo>
                <a:cubicBezTo>
                  <a:pt x="177033" y="449993"/>
                  <a:pt x="177128" y="450370"/>
                  <a:pt x="177128" y="450558"/>
                </a:cubicBezTo>
                <a:cubicBezTo>
                  <a:pt x="166670" y="457613"/>
                  <a:pt x="155929" y="465609"/>
                  <a:pt x="145376" y="474264"/>
                </a:cubicBezTo>
                <a:cubicBezTo>
                  <a:pt x="133034" y="484424"/>
                  <a:pt x="125874" y="499475"/>
                  <a:pt x="125874" y="515561"/>
                </a:cubicBezTo>
                <a:lnTo>
                  <a:pt x="125874" y="559493"/>
                </a:lnTo>
                <a:lnTo>
                  <a:pt x="0" y="559493"/>
                </a:lnTo>
                <a:lnTo>
                  <a:pt x="0" y="522052"/>
                </a:lnTo>
                <a:cubicBezTo>
                  <a:pt x="0" y="514150"/>
                  <a:pt x="3486" y="506625"/>
                  <a:pt x="9704" y="501639"/>
                </a:cubicBezTo>
                <a:cubicBezTo>
                  <a:pt x="43434" y="473888"/>
                  <a:pt x="79990" y="455450"/>
                  <a:pt x="87433" y="451875"/>
                </a:cubicBezTo>
                <a:cubicBezTo>
                  <a:pt x="88281" y="451498"/>
                  <a:pt x="88846" y="450558"/>
                  <a:pt x="88846" y="449711"/>
                </a:cubicBezTo>
                <a:lnTo>
                  <a:pt x="88846" y="397031"/>
                </a:lnTo>
                <a:cubicBezTo>
                  <a:pt x="82157" y="392609"/>
                  <a:pt x="77729" y="385084"/>
                  <a:pt x="77729" y="376617"/>
                </a:cubicBezTo>
                <a:lnTo>
                  <a:pt x="77729" y="322056"/>
                </a:lnTo>
                <a:cubicBezTo>
                  <a:pt x="77729" y="294775"/>
                  <a:pt x="99870" y="272856"/>
                  <a:pt x="127004" y="272856"/>
                </a:cubicBezTo>
                <a:close/>
                <a:moveTo>
                  <a:pt x="297600" y="222543"/>
                </a:moveTo>
                <a:lnTo>
                  <a:pt x="304477" y="222543"/>
                </a:lnTo>
                <a:lnTo>
                  <a:pt x="311260" y="222543"/>
                </a:lnTo>
                <a:cubicBezTo>
                  <a:pt x="343291" y="222543"/>
                  <a:pt x="369198" y="248506"/>
                  <a:pt x="369198" y="280395"/>
                </a:cubicBezTo>
                <a:lnTo>
                  <a:pt x="369198" y="344455"/>
                </a:lnTo>
                <a:cubicBezTo>
                  <a:pt x="369198" y="354520"/>
                  <a:pt x="364017" y="363456"/>
                  <a:pt x="356198" y="368536"/>
                </a:cubicBezTo>
                <a:lnTo>
                  <a:pt x="356198" y="430432"/>
                </a:lnTo>
                <a:cubicBezTo>
                  <a:pt x="356198" y="431561"/>
                  <a:pt x="356857" y="432502"/>
                  <a:pt x="357893" y="433066"/>
                </a:cubicBezTo>
                <a:cubicBezTo>
                  <a:pt x="366655" y="437299"/>
                  <a:pt x="409520" y="459029"/>
                  <a:pt x="449275" y="491576"/>
                </a:cubicBezTo>
                <a:cubicBezTo>
                  <a:pt x="456435" y="497502"/>
                  <a:pt x="460580" y="506251"/>
                  <a:pt x="460580" y="515563"/>
                </a:cubicBezTo>
                <a:lnTo>
                  <a:pt x="460580" y="559493"/>
                </a:lnTo>
                <a:lnTo>
                  <a:pt x="304477" y="559493"/>
                </a:lnTo>
                <a:lnTo>
                  <a:pt x="148187" y="559493"/>
                </a:lnTo>
                <a:lnTo>
                  <a:pt x="148187" y="515563"/>
                </a:lnTo>
                <a:cubicBezTo>
                  <a:pt x="148187" y="506251"/>
                  <a:pt x="152332" y="497502"/>
                  <a:pt x="159492" y="491576"/>
                </a:cubicBezTo>
                <a:cubicBezTo>
                  <a:pt x="199342" y="459029"/>
                  <a:pt x="242206" y="437299"/>
                  <a:pt x="250967" y="433066"/>
                </a:cubicBezTo>
                <a:cubicBezTo>
                  <a:pt x="252004" y="432502"/>
                  <a:pt x="252569" y="431561"/>
                  <a:pt x="252569" y="430432"/>
                </a:cubicBezTo>
                <a:lnTo>
                  <a:pt x="252569" y="368536"/>
                </a:lnTo>
                <a:cubicBezTo>
                  <a:pt x="244844" y="363456"/>
                  <a:pt x="239663" y="354520"/>
                  <a:pt x="239663" y="344455"/>
                </a:cubicBezTo>
                <a:lnTo>
                  <a:pt x="239663" y="280395"/>
                </a:lnTo>
                <a:cubicBezTo>
                  <a:pt x="239663" y="248412"/>
                  <a:pt x="265664" y="222543"/>
                  <a:pt x="297600" y="222543"/>
                </a:cubicBezTo>
                <a:close/>
                <a:moveTo>
                  <a:pt x="492495" y="40775"/>
                </a:moveTo>
                <a:cubicBezTo>
                  <a:pt x="488350" y="40775"/>
                  <a:pt x="487596" y="41528"/>
                  <a:pt x="487502" y="45854"/>
                </a:cubicBezTo>
                <a:lnTo>
                  <a:pt x="487502" y="51498"/>
                </a:lnTo>
                <a:cubicBezTo>
                  <a:pt x="487502" y="57142"/>
                  <a:pt x="487502" y="56953"/>
                  <a:pt x="482038" y="59023"/>
                </a:cubicBezTo>
                <a:cubicBezTo>
                  <a:pt x="469036" y="63726"/>
                  <a:pt x="460934" y="72661"/>
                  <a:pt x="460086" y="86864"/>
                </a:cubicBezTo>
                <a:cubicBezTo>
                  <a:pt x="459332" y="99374"/>
                  <a:pt x="465833" y="107934"/>
                  <a:pt x="476196" y="114048"/>
                </a:cubicBezTo>
                <a:cubicBezTo>
                  <a:pt x="482414" y="117810"/>
                  <a:pt x="489480" y="120068"/>
                  <a:pt x="496264" y="123078"/>
                </a:cubicBezTo>
                <a:cubicBezTo>
                  <a:pt x="498902" y="124206"/>
                  <a:pt x="501445" y="125617"/>
                  <a:pt x="503706" y="127310"/>
                </a:cubicBezTo>
                <a:cubicBezTo>
                  <a:pt x="510207" y="132578"/>
                  <a:pt x="508982" y="141513"/>
                  <a:pt x="501257" y="144900"/>
                </a:cubicBezTo>
                <a:cubicBezTo>
                  <a:pt x="497112" y="146781"/>
                  <a:pt x="492778" y="147157"/>
                  <a:pt x="488350" y="146687"/>
                </a:cubicBezTo>
                <a:cubicBezTo>
                  <a:pt x="481472" y="145746"/>
                  <a:pt x="474783" y="144053"/>
                  <a:pt x="468659" y="140761"/>
                </a:cubicBezTo>
                <a:cubicBezTo>
                  <a:pt x="464985" y="138880"/>
                  <a:pt x="463949" y="139350"/>
                  <a:pt x="462724" y="143301"/>
                </a:cubicBezTo>
                <a:cubicBezTo>
                  <a:pt x="461593" y="146687"/>
                  <a:pt x="460557" y="150167"/>
                  <a:pt x="459709" y="153553"/>
                </a:cubicBezTo>
                <a:cubicBezTo>
                  <a:pt x="458484" y="158162"/>
                  <a:pt x="458861" y="159291"/>
                  <a:pt x="463572" y="161548"/>
                </a:cubicBezTo>
                <a:cubicBezTo>
                  <a:pt x="469130" y="164370"/>
                  <a:pt x="475160" y="165687"/>
                  <a:pt x="481284" y="166722"/>
                </a:cubicBezTo>
                <a:cubicBezTo>
                  <a:pt x="486089" y="167474"/>
                  <a:pt x="486371" y="167568"/>
                  <a:pt x="486371" y="172647"/>
                </a:cubicBezTo>
                <a:lnTo>
                  <a:pt x="486371" y="179420"/>
                </a:lnTo>
                <a:cubicBezTo>
                  <a:pt x="486371" y="182147"/>
                  <a:pt x="487690" y="183934"/>
                  <a:pt x="490611" y="183934"/>
                </a:cubicBezTo>
                <a:cubicBezTo>
                  <a:pt x="493908" y="184029"/>
                  <a:pt x="497300" y="184029"/>
                  <a:pt x="500503" y="183934"/>
                </a:cubicBezTo>
                <a:cubicBezTo>
                  <a:pt x="503330" y="183934"/>
                  <a:pt x="504649" y="182430"/>
                  <a:pt x="504649" y="179608"/>
                </a:cubicBezTo>
                <a:cubicBezTo>
                  <a:pt x="504649" y="176504"/>
                  <a:pt x="504837" y="173494"/>
                  <a:pt x="504649" y="170390"/>
                </a:cubicBezTo>
                <a:cubicBezTo>
                  <a:pt x="504554" y="167192"/>
                  <a:pt x="505968" y="165687"/>
                  <a:pt x="508982" y="164840"/>
                </a:cubicBezTo>
                <a:cubicBezTo>
                  <a:pt x="515860" y="162959"/>
                  <a:pt x="521889" y="159197"/>
                  <a:pt x="526412" y="153647"/>
                </a:cubicBezTo>
                <a:cubicBezTo>
                  <a:pt x="538942" y="138221"/>
                  <a:pt x="534231" y="115835"/>
                  <a:pt x="516237" y="105865"/>
                </a:cubicBezTo>
                <a:cubicBezTo>
                  <a:pt x="510584" y="102761"/>
                  <a:pt x="504554" y="100503"/>
                  <a:pt x="498619" y="97964"/>
                </a:cubicBezTo>
                <a:cubicBezTo>
                  <a:pt x="495227" y="96647"/>
                  <a:pt x="492024" y="94860"/>
                  <a:pt x="489104" y="92602"/>
                </a:cubicBezTo>
                <a:cubicBezTo>
                  <a:pt x="483451" y="88087"/>
                  <a:pt x="484581" y="80657"/>
                  <a:pt x="491270" y="77835"/>
                </a:cubicBezTo>
                <a:cubicBezTo>
                  <a:pt x="493155" y="76894"/>
                  <a:pt x="495133" y="76706"/>
                  <a:pt x="497112" y="76518"/>
                </a:cubicBezTo>
                <a:cubicBezTo>
                  <a:pt x="504931" y="76142"/>
                  <a:pt x="512186" y="77553"/>
                  <a:pt x="519252" y="80939"/>
                </a:cubicBezTo>
                <a:cubicBezTo>
                  <a:pt x="522643" y="82538"/>
                  <a:pt x="523868" y="82067"/>
                  <a:pt x="524998" y="78399"/>
                </a:cubicBezTo>
                <a:cubicBezTo>
                  <a:pt x="526317" y="74543"/>
                  <a:pt x="527260" y="70686"/>
                  <a:pt x="528390" y="66736"/>
                </a:cubicBezTo>
                <a:cubicBezTo>
                  <a:pt x="529144" y="64102"/>
                  <a:pt x="528296" y="62503"/>
                  <a:pt x="525752" y="61374"/>
                </a:cubicBezTo>
                <a:cubicBezTo>
                  <a:pt x="521230" y="59399"/>
                  <a:pt x="516708" y="57988"/>
                  <a:pt x="511809" y="57236"/>
                </a:cubicBezTo>
                <a:cubicBezTo>
                  <a:pt x="505402" y="56201"/>
                  <a:pt x="505402" y="56201"/>
                  <a:pt x="505402" y="49805"/>
                </a:cubicBezTo>
                <a:cubicBezTo>
                  <a:pt x="505402" y="40775"/>
                  <a:pt x="505402" y="40775"/>
                  <a:pt x="496358" y="40775"/>
                </a:cubicBezTo>
                <a:close/>
                <a:moveTo>
                  <a:pt x="496111" y="0"/>
                </a:moveTo>
                <a:cubicBezTo>
                  <a:pt x="524951" y="0"/>
                  <a:pt x="553781" y="10958"/>
                  <a:pt x="575779" y="32874"/>
                </a:cubicBezTo>
                <a:cubicBezTo>
                  <a:pt x="619776" y="76894"/>
                  <a:pt x="619776" y="148192"/>
                  <a:pt x="575779" y="192024"/>
                </a:cubicBezTo>
                <a:cubicBezTo>
                  <a:pt x="538754" y="229083"/>
                  <a:pt x="482226" y="234821"/>
                  <a:pt x="438982" y="209519"/>
                </a:cubicBezTo>
                <a:lnTo>
                  <a:pt x="438700" y="209237"/>
                </a:lnTo>
                <a:cubicBezTo>
                  <a:pt x="421742" y="222029"/>
                  <a:pt x="403559" y="224286"/>
                  <a:pt x="390840" y="222311"/>
                </a:cubicBezTo>
                <a:cubicBezTo>
                  <a:pt x="386600" y="221653"/>
                  <a:pt x="385752" y="215915"/>
                  <a:pt x="389615" y="214034"/>
                </a:cubicBezTo>
                <a:cubicBezTo>
                  <a:pt x="401297" y="208202"/>
                  <a:pt x="408552" y="196915"/>
                  <a:pt x="412886" y="187791"/>
                </a:cubicBezTo>
                <a:lnTo>
                  <a:pt x="411567" y="187038"/>
                </a:lnTo>
                <a:cubicBezTo>
                  <a:pt x="372374" y="142736"/>
                  <a:pt x="374070" y="75201"/>
                  <a:pt x="416371" y="32874"/>
                </a:cubicBezTo>
                <a:cubicBezTo>
                  <a:pt x="438417" y="10958"/>
                  <a:pt x="467270" y="0"/>
                  <a:pt x="49611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68580" tIns="34290" rIns="68580" bIns="34290" anchor="ctr">
            <a:normAutofit fontScale="62500" lnSpcReduction="200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1350" noProof="1"/>
          </a:p>
        </p:txBody>
      </p:sp>
      <p:sp>
        <p:nvSpPr>
          <p:cNvPr id="43019" name="矩形 46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572000" y="3343920"/>
            <a:ext cx="2679700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0" anchor="ctr"/>
          <a:lstStyle/>
          <a:p>
            <a:r>
              <a:rPr lang="zh-CN" altLang="en-US" sz="2400" b="1" dirty="0">
                <a:solidFill>
                  <a:srgbClr val="FF0000"/>
                </a:solidFill>
                <a:ea typeface="微软雅黑" panose="020B0503020204020204" charset="-122"/>
              </a:rPr>
              <a:t>程序调试技巧</a:t>
            </a:r>
            <a:endParaRPr lang="zh-CN" altLang="en-US" sz="2400" b="1" dirty="0">
              <a:solidFill>
                <a:srgbClr val="FF0000"/>
              </a:solidFill>
              <a:ea typeface="微软雅黑" panose="020B0503020204020204" charset="-122"/>
            </a:endParaRPr>
          </a:p>
        </p:txBody>
      </p:sp>
      <p:cxnSp>
        <p:nvCxnSpPr>
          <p:cNvPr id="54" name="直接连接符 53"/>
          <p:cNvCxnSpPr/>
          <p:nvPr>
            <p:custDataLst>
              <p:tags r:id="rId9"/>
            </p:custDataLst>
          </p:nvPr>
        </p:nvCxnSpPr>
        <p:spPr>
          <a:xfrm>
            <a:off x="4572000" y="3316932"/>
            <a:ext cx="267970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69"/>
    </mc:Choice>
    <mc:Fallback>
      <p:transition spd="slow" advTm="4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/>
              <a:t>编译器</a:t>
            </a:r>
            <a:endParaRPr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47737"/>
            <a:ext cx="8139178" cy="5388907"/>
          </a:xfrm>
        </p:spPr>
        <p:txBody>
          <a:bodyPr>
            <a:normAutofit fontScale="65000" lnSpcReduction="20000"/>
          </a:bodyPr>
          <a:lstStyle/>
          <a:p>
            <a:r>
              <a:rPr lang="zh-CN" altLang="en-US" sz="2500" dirty="0"/>
              <a:t>常用编译器：</a:t>
            </a:r>
            <a:r>
              <a:rPr lang="zh-CN" altLang="en-US" sz="2500" dirty="0">
                <a:solidFill>
                  <a:schemeClr val="accent5"/>
                </a:solidFill>
              </a:rPr>
              <a:t>Visual Studio msvc </a:t>
            </a:r>
            <a:r>
              <a:rPr lang="zh-CN" altLang="en-US" sz="2500" dirty="0"/>
              <a:t>与 </a:t>
            </a:r>
            <a:r>
              <a:rPr lang="zh-CN" altLang="en-US" sz="2500" dirty="0">
                <a:solidFill>
                  <a:srgbClr val="FF0000"/>
                </a:solidFill>
              </a:rPr>
              <a:t>GNU gcc（</a:t>
            </a:r>
            <a:r>
              <a:rPr lang="en-US" altLang="zh-CN" sz="2500" dirty="0">
                <a:solidFill>
                  <a:srgbClr val="FF0000"/>
                </a:solidFill>
              </a:rPr>
              <a:t>OJ</a:t>
            </a:r>
            <a:r>
              <a:rPr lang="zh-CN" altLang="en-US" sz="2500" dirty="0">
                <a:solidFill>
                  <a:srgbClr val="FF0000"/>
                </a:solidFill>
              </a:rPr>
              <a:t>）</a:t>
            </a:r>
            <a:endParaRPr lang="zh-CN" altLang="en-US" sz="2500" dirty="0">
              <a:solidFill>
                <a:srgbClr val="FF0000"/>
              </a:solidFill>
            </a:endParaRPr>
          </a:p>
          <a:p>
            <a:r>
              <a:rPr lang="zh-CN" altLang="en-US" sz="2500" dirty="0">
                <a:solidFill>
                  <a:srgbClr val="FF0000"/>
                </a:solidFill>
              </a:rPr>
              <a:t>常见区别：</a:t>
            </a:r>
            <a:endParaRPr lang="zh-CN" altLang="en-US" sz="2500" dirty="0">
              <a:solidFill>
                <a:schemeClr val="accent5"/>
              </a:solidFill>
            </a:endParaRPr>
          </a:p>
          <a:p>
            <a:pPr lvl="1" algn="l">
              <a:buClrTx/>
              <a:buSzTx/>
            </a:pPr>
            <a:r>
              <a:rPr lang="zh-CN" altLang="en-US" sz="3000" dirty="0"/>
              <a:t>msvc 可能会自动 include 一些头文件，gcc 编译提示函数找不到。</a:t>
            </a:r>
            <a:endParaRPr lang="zh-CN" altLang="en-US" sz="3000" dirty="0"/>
          </a:p>
          <a:p>
            <a:pPr lvl="1" algn="l">
              <a:buClrTx/>
              <a:buSzTx/>
            </a:pPr>
            <a:r>
              <a:rPr lang="zh-CN" altLang="en-US" sz="3000" dirty="0"/>
              <a:t>使用 scanf 等函数会警告 not safe(warning 4996)，msvc 推荐使用 scanf_s ，但是这个不属于 C / C++ 标准，gcc 没有。</a:t>
            </a:r>
            <a:endParaRPr lang="zh-CN" altLang="en-US" sz="3000" dirty="0"/>
          </a:p>
          <a:p>
            <a:pPr lvl="1" algn="l">
              <a:buClrTx/>
              <a:buSzTx/>
            </a:pPr>
            <a:r>
              <a:rPr lang="zh-CN" altLang="en-US" sz="3000" dirty="0"/>
              <a:t>gcc 也没有 itoa（数字转换为字符串的函数）。</a:t>
            </a:r>
            <a:endParaRPr lang="zh-CN" altLang="en-US" sz="3000" dirty="0"/>
          </a:p>
          <a:p>
            <a:pPr lvl="1" algn="l">
              <a:buClrTx/>
              <a:buSzTx/>
            </a:pPr>
            <a:r>
              <a:rPr lang="zh-CN" altLang="en-US" sz="3000" dirty="0"/>
              <a:t>gcc 上，模板类继承模板类，two phase name lookup，调用父类函数会提示找不到，需要用 this-&gt; 调用。</a:t>
            </a:r>
            <a:endParaRPr lang="zh-CN" altLang="en-US" sz="3000" dirty="0"/>
          </a:p>
          <a:p>
            <a:pPr lvl="1" algn="l">
              <a:buClrTx/>
              <a:buSzTx/>
            </a:pPr>
            <a:r>
              <a:rPr lang="zh-CN" altLang="en-US" sz="3000" dirty="0"/>
              <a:t>gcc 禁止 void main。main 函数必须 return 0，如果返回值非 0，也会被认为是运行时错误，不得分。</a:t>
            </a:r>
            <a:endParaRPr lang="zh-CN" altLang="en-US" sz="3000" dirty="0"/>
          </a:p>
          <a:p>
            <a:pPr lvl="1" algn="l">
              <a:buClrTx/>
              <a:buSzTx/>
            </a:pPr>
            <a:r>
              <a:rPr lang="zh-CN" altLang="en-US" sz="3000" dirty="0"/>
              <a:t>http://dsa.cs.tsinghua.edu.cn/oj/static/submission_result_explanation.html 列出了一些常见编译错误的解决方法。</a:t>
            </a:r>
            <a:endParaRPr lang="zh-CN" altLang="en-US" sz="3000" dirty="0"/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616553" y="5473303"/>
            <a:ext cx="365522" cy="365522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541"/>
    </mc:Choice>
    <mc:Fallback>
      <p:transition spd="slow" advTm="70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UNIT_BK_DARK_LIGHT" val="2"/>
  <p:tag name="KSO_WM_SLIDE_BK_DARK_LIGHT" val="2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UNIT_BK_DARK_LIGHT" val="2"/>
  <p:tag name="KSO_WM_SLIDE_BK_DARK_LIGHT" val="2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UNIT_BK_DARK_LIGHT" val="2"/>
  <p:tag name="KSO_WM_SLIDE_BK_DARK_LIGHT" val="2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UNIT_BK_DARK_LIGHT" val="2"/>
  <p:tag name="KSO_WM_SLIDE_BK_DARK_LIGHT" val="2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369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91.xml><?xml version="1.0" encoding="utf-8"?>
<p:tagLst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193369"/>
  <p:tag name="KSO_WM_TEMPLATE_THUMBS_INDEX" val="1、3、7、8、10、13、15"/>
  <p:tag name="KSO_WM_TEMPLATE_MASTER_TYPE" val="1"/>
  <p:tag name="KSO_WM_TEMPLATE_COLOR_TYPE" val="1"/>
  <p:tag name="KSO_WM_TEMPLATE_MASTER_THUMB_INDEX" val="18"/>
  <p:tag name="KSO_WM_UNIT_SHOW_EDIT_AREA_INDICATION" val="0"/>
</p:tagLst>
</file>

<file path=ppt/tags/tag292.xml><?xml version="1.0" encoding="utf-8"?>
<p:tagLst xmlns:p="http://schemas.openxmlformats.org/presentationml/2006/main">
  <p:tag name="KSO_WM_TEMPLATE_CATEGORY" val="custom"/>
  <p:tag name="KSO_WM_TEMPLATE_INDEX" val="20193369"/>
  <p:tag name="KSO_WM_SLIDE_MODEL_TYPE" val="cover"/>
</p:tagLst>
</file>

<file path=ppt/tags/tag293.xml><?xml version="1.0" encoding="utf-8"?>
<p:tagLst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294.xml><?xml version="1.0" encoding="utf-8"?>
<p:tagLst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1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03.xml><?xml version="1.0" encoding="utf-8"?>
<p:tagLst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304.xml><?xml version="1.0" encoding="utf-8"?>
<p:tagLst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305.xml><?xml version="1.0" encoding="utf-8"?>
<p:tagLst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13.xml><?xml version="1.0" encoding="utf-8"?>
<p:tagLst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314.xml><?xml version="1.0" encoding="utf-8"?>
<p:tagLst xmlns:p="http://schemas.openxmlformats.org/presentationml/2006/main">
  <p:tag name="KSO_WM_BEAUTIFY_FLAG" val="#wm#"/>
  <p:tag name="KSO_WM_TEMPLATE_CATEGORY" val="custom"/>
  <p:tag name="KSO_WM_TEMPLATE_INDEX" val="20193369"/>
  <p:tag name="TIMING" val="|2.6|57.7"/>
</p:tagLst>
</file>

<file path=ppt/tags/tag315.xml><?xml version="1.0" encoding="utf-8"?>
<p:tagLst xmlns:p="http://schemas.openxmlformats.org/presentationml/2006/main">
  <p:tag name="KSO_WM_BEAUTIFY_FLAG" val="#wm#"/>
  <p:tag name="KSO_WM_TEMPLATE_CATEGORY" val="custom"/>
  <p:tag name="KSO_WM_TEMPLATE_INDEX" val="20193369"/>
  <p:tag name="TIMING" val="|2.4|18.9"/>
</p:tagLst>
</file>

<file path=ppt/tags/tag316.xml><?xml version="1.0" encoding="utf-8"?>
<p:tagLst xmlns:p="http://schemas.openxmlformats.org/presentationml/2006/main">
  <p:tag name="KSO_WM_BEAUTIFY_FLAG" val="#wm#"/>
  <p:tag name="KSO_WM_TEMPLATE_CATEGORY" val="custom"/>
  <p:tag name="KSO_WM_TEMPLATE_INDEX" val="20193369"/>
  <p:tag name="TIMING" val="|3.1|49.4|27.9|37.4"/>
</p:tagLst>
</file>

<file path=ppt/tags/tag317.xml><?xml version="1.0" encoding="utf-8"?>
<p:tagLst xmlns:p="http://schemas.openxmlformats.org/presentationml/2006/main">
  <p:tag name="KSO_WM_BEAUTIFY_FLAG" val="#wm#"/>
  <p:tag name="KSO_WM_TEMPLATE_CATEGORY" val="custom"/>
  <p:tag name="KSO_WM_TEMPLATE_INDEX" val="20193369"/>
  <p:tag name="TIMING" val="|4.8|60.6"/>
</p:tagLst>
</file>

<file path=ppt/tags/tag318.xml><?xml version="1.0" encoding="utf-8"?>
<p:tagLst xmlns:p="http://schemas.openxmlformats.org/presentationml/2006/main">
  <p:tag name="KSO_WM_UNIT_VALUE" val="7"/>
  <p:tag name="KSO_WM_UNIT_HIGHLIGHT" val="0"/>
  <p:tag name="KSO_WM_UNIT_COMPATIBLE" val="0"/>
  <p:tag name="KSO_WM_DIAGRAM_GROUP_CODE" val="l1-1"/>
  <p:tag name="KSO_WM_UNIT_TYPE" val="a"/>
  <p:tag name="KSO_WM_UNIT_INDEX" val="1"/>
  <p:tag name="KSO_WM_UNIT_ID" val="custom20193369_4*a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目录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319.xml><?xml version="1.0" encoding="utf-8"?>
<p:tagLst xmlns:p="http://schemas.openxmlformats.org/presentationml/2006/main">
  <p:tag name="KSO_WM_UNIT_VALUE" val="5"/>
  <p:tag name="KSO_WM_UNIT_HIGHLIGHT" val="0"/>
  <p:tag name="KSO_WM_UNIT_COMPATIBLE" val="0"/>
  <p:tag name="KSO_WM_DIAGRAM_GROUP_CODE" val="l1-1"/>
  <p:tag name="KSO_WM_UNIT_TYPE" val="b"/>
  <p:tag name="KSO_WM_UNIT_INDEX" val="1"/>
  <p:tag name="KSO_WM_UNIT_ID" val="custom20193369_4*b*1"/>
  <p:tag name="KSO_WM_TEMPLATE_CATEGORY" val="custom"/>
  <p:tag name="KSO_WM_TEMPLATE_INDEX" val="20193369"/>
  <p:tag name="KSO_WM_UNIT_LAYERLEVEL" val="1"/>
  <p:tag name="KSO_WM_TAG_VERSION" val="1.0"/>
  <p:tag name="KSO_WM_BEAUTIFY_FLAG" val="#wm#"/>
  <p:tag name="KSO_WM_UNIT_PRESET_TEXT" val="CONTENTS"/>
  <p:tag name="KSO_WM_UNIT_ISCONTENTSTITLE" val="1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2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ID" val="custom20193369_4*l_h_a*1_2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2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UNIT_DIAGRAM_ISNUMVISUAL" val="0"/>
  <p:tag name="KSO_WM_UNIT_DIAGRAM_ISREFERUNIT" val="0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ID" val="custom20193369_4*l_h_i*1_3_2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ID" val="custom20193369_4*l_h_a*1_3_1"/>
  <p:tag name="KSO_WM_TEMPLATE_CATEGORY" val="custom"/>
  <p:tag name="KSO_WM_TEMPLATE_INDEX" val="20193369"/>
  <p:tag name="KSO_WM_UNIT_LAYERLEVEL" val="1_1_1"/>
  <p:tag name="KSO_WM_TAG_VERSION" val="1.0"/>
  <p:tag name="KSO_WM_BEAUTIFY_FLAG" val="#wm#"/>
  <p:tag name="KSO_WM_UNIT_ISCONTENTSTITLE" val="0"/>
  <p:tag name="KSO_WM_DIAGRAM_GROUP_CODE" val="l1-1"/>
  <p:tag name="KSO_WM_UNIT_TYPE" val="l_h_a"/>
  <p:tag name="KSO_WM_UNIT_INDEX" val="1_3_1"/>
  <p:tag name="KSO_WM_UNIT_PRESET_TEXT" val="添加标题"/>
  <p:tag name="KSO_WM_UNIT_VALUE" val="1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ID" val="custom20193369_4*l_i*1_2"/>
  <p:tag name="KSO_WM_TEMPLATE_CATEGORY" val="custom"/>
  <p:tag name="KSO_WM_TEMPLATE_INDEX" val="20193369"/>
  <p:tag name="KSO_WM_UNIT_LAYERLEVEL" val="1_1"/>
  <p:tag name="KSO_WM_TAG_VERSION" val="1.0"/>
  <p:tag name="KSO_WM_BEAUTIFY_FLAG" val="#wm#"/>
  <p:tag name="KSO_WM_DIAGRAM_GROUP_CODE" val="l1-1"/>
  <p:tag name="KSO_WM_UNIT_TYPE" val="l_i"/>
  <p:tag name="KSO_WM_UNIT_INDEX" val="1_2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327.xml><?xml version="1.0" encoding="utf-8"?>
<p:tagLst xmlns:p="http://schemas.openxmlformats.org/presentationml/2006/main">
  <p:tag name="KSO_WM_SLIDE_ID" val="custom20193369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369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SUBCATEGORY" val="0"/>
  <p:tag name="KSO_WM_TEMPLATE_MASTER_TYPE" val="1"/>
  <p:tag name="KSO_WM_TEMPLATE_COLOR_TYPE" val="1"/>
</p:tagLst>
</file>

<file path=ppt/tags/tag328.xml><?xml version="1.0" encoding="utf-8"?>
<p:tagLst xmlns:p="http://schemas.openxmlformats.org/presentationml/2006/main">
  <p:tag name="TIMING" val="|3|10|2.9|12.2|26.2|5.8|1.4|1.6"/>
</p:tagLst>
</file>

<file path=ppt/tags/tag329.xml><?xml version="1.0" encoding="utf-8"?>
<p:tagLst xmlns:p="http://schemas.openxmlformats.org/presentationml/2006/main">
  <p:tag name="TIMING" val="|2.9|26.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TIMING" val="|0.6|21.3"/>
</p:tagLst>
</file>

<file path=ppt/tags/tag331.xml><?xml version="1.0" encoding="utf-8"?>
<p:tagLst xmlns:p="http://schemas.openxmlformats.org/presentationml/2006/main">
  <p:tag name="KSO_WM_BEAUTIFY_FLAG" val="#wm#"/>
  <p:tag name="KSO_WM_TEMPLATE_CATEGORY" val="custom"/>
  <p:tag name="KSO_WM_TEMPLATE_INDEX" val="20193369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UNIT_BK_DARK_LIGHT" val="2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UNIT_BK_DARK_LIGHT" val="2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7">
      <a:dk1>
        <a:srgbClr val="000000"/>
      </a:dk1>
      <a:lt1>
        <a:srgbClr val="FFFFFF"/>
      </a:lt1>
      <a:dk2>
        <a:srgbClr val="F2F3FF"/>
      </a:dk2>
      <a:lt2>
        <a:srgbClr val="FFFFFF"/>
      </a:lt2>
      <a:accent1>
        <a:srgbClr val="5066E9"/>
      </a:accent1>
      <a:accent2>
        <a:srgbClr val="598DD5"/>
      </a:accent2>
      <a:accent3>
        <a:srgbClr val="5CAAC6"/>
      </a:accent3>
      <a:accent4>
        <a:srgbClr val="60C1B5"/>
      </a:accent4>
      <a:accent5>
        <a:srgbClr val="64D6A1"/>
      </a:accent5>
      <a:accent6>
        <a:srgbClr val="67EB8D"/>
      </a:accent6>
      <a:hlink>
        <a:srgbClr val="5066E9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7">
    <a:dk1>
      <a:srgbClr val="000000"/>
    </a:dk1>
    <a:lt1>
      <a:srgbClr val="FFFFFF"/>
    </a:lt1>
    <a:dk2>
      <a:srgbClr val="F2F3FF"/>
    </a:dk2>
    <a:lt2>
      <a:srgbClr val="FFFFFF"/>
    </a:lt2>
    <a:accent1>
      <a:srgbClr val="5066E9"/>
    </a:accent1>
    <a:accent2>
      <a:srgbClr val="598DD5"/>
    </a:accent2>
    <a:accent3>
      <a:srgbClr val="5CAAC6"/>
    </a:accent3>
    <a:accent4>
      <a:srgbClr val="60C1B5"/>
    </a:accent4>
    <a:accent5>
      <a:srgbClr val="64D6A1"/>
    </a:accent5>
    <a:accent6>
      <a:srgbClr val="67EB8D"/>
    </a:accent6>
    <a:hlink>
      <a:srgbClr val="5066E9"/>
    </a:hlink>
    <a:folHlink>
      <a:srgbClr val="9F67A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1366</Words>
  <Application>WPS Presentation</Application>
  <PresentationFormat>全屏显示(4:3)</PresentationFormat>
  <Paragraphs>103</Paragraphs>
  <Slides>12</Slides>
  <Notes>10</Notes>
  <HiddenSlides>0</HiddenSlides>
  <MMClips>12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Arial</vt:lpstr>
      <vt:lpstr>SimSun</vt:lpstr>
      <vt:lpstr>Wingdings</vt:lpstr>
      <vt:lpstr>宋体</vt:lpstr>
      <vt:lpstr>微软雅黑</vt:lpstr>
      <vt:lpstr>汉仪旗黑-85S</vt:lpstr>
      <vt:lpstr>黑体</vt:lpstr>
      <vt:lpstr>华文楷体</vt:lpstr>
      <vt:lpstr>Arial Unicode MS</vt:lpstr>
      <vt:lpstr>Calibri</vt:lpstr>
      <vt:lpstr>Office 主题​​</vt:lpstr>
      <vt:lpstr>1_Office 主题​​</vt:lpstr>
      <vt:lpstr>PA2习题课</vt:lpstr>
      <vt:lpstr>PowerPoint 演示文稿</vt:lpstr>
      <vt:lpstr>PowerPoint 演示文稿</vt:lpstr>
      <vt:lpstr>PA2-1 Risk</vt:lpstr>
      <vt:lpstr>PA2-2 Polynomial</vt:lpstr>
      <vt:lpstr>PA2-3 ⑨的完美文本编辑器</vt:lpstr>
      <vt:lpstr>LAB1 设计测例（Zuma）</vt:lpstr>
      <vt:lpstr>PowerPoint 演示文稿</vt:lpstr>
      <vt:lpstr>编译器</vt:lpstr>
      <vt:lpstr>调试技巧</vt:lpstr>
      <vt:lpstr>调试技巧</vt:lpstr>
      <vt:lpstr>谢谢！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习题课1</dc:title>
  <dc:creator>饶淙元</dc:creator>
  <cp:lastModifiedBy>function2</cp:lastModifiedBy>
  <cp:revision>188</cp:revision>
  <dcterms:created xsi:type="dcterms:W3CDTF">2022-03-20T05:17:32Z</dcterms:created>
  <dcterms:modified xsi:type="dcterms:W3CDTF">2022-03-20T05:17:32Z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1033-11.1.0.10920</vt:lpwstr>
  </property>
</Properties>
</file>